
<file path=[Content_Types].xml><?xml version="1.0" encoding="utf-8"?>
<Types xmlns="http://schemas.openxmlformats.org/package/2006/content-types">
  <Override PartName="/customXml/itemProps2.xml" ContentType="application/vnd.openxmlformats-officedocument.customXmlProperties+xml"/>
  <Override PartName="/customXml/itemProps3.xml" ContentType="application/vnd.openxmlformats-officedocument.customXmlProperties+xml"/>
  <Override PartName="/ppt/slides/slide5.xml" ContentType="application/vnd.openxmlformats-officedocument.presentationml.slide+xml"/>
  <Override PartName="/ppt/slides/slide6.xml" ContentType="application/vnd.openxmlformats-officedocument.presentationml.slide+xml"/>
  <Default Extension="png" ContentType="image/png"/>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7" r:id="rId4"/>
  </p:sldMasterIdLst>
  <p:notesMasterIdLst>
    <p:notesMasterId r:id="rId20"/>
  </p:notesMasterIdLst>
  <p:sldIdLst>
    <p:sldId id="331" r:id="rId5"/>
    <p:sldId id="347" r:id="rId6"/>
    <p:sldId id="332" r:id="rId7"/>
    <p:sldId id="348" r:id="rId8"/>
    <p:sldId id="334" r:id="rId9"/>
    <p:sldId id="335" r:id="rId10"/>
    <p:sldId id="337" r:id="rId11"/>
    <p:sldId id="338" r:id="rId12"/>
    <p:sldId id="339" r:id="rId13"/>
    <p:sldId id="340" r:id="rId14"/>
    <p:sldId id="342" r:id="rId15"/>
    <p:sldId id="343" r:id="rId16"/>
    <p:sldId id="344" r:id="rId17"/>
    <p:sldId id="345" r:id="rId18"/>
    <p:sldId id="346" r:id="rId19"/>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xmlns="">
        <p14:section name="MINISTÈRIEL" id="{0B896E98-F45E-4768-8620-EDDF394BE181}">
          <p14:sldIdLst>
            <p14:sldId id="331"/>
            <p14:sldId id="347"/>
            <p14:sldId id="332"/>
            <p14:sldId id="348"/>
            <p14:sldId id="334"/>
            <p14:sldId id="335"/>
            <p14:sldId id="337"/>
            <p14:sldId id="338"/>
            <p14:sldId id="339"/>
            <p14:sldId id="340"/>
            <p14:sldId id="342"/>
            <p14:sldId id="343"/>
            <p14:sldId id="344"/>
            <p14:sldId id="345"/>
            <p14:sldId id="346"/>
          </p14:sldIdLst>
        </p14:section>
      </p14:sectionLst>
    </p:ext>
    <p:ext uri="{EFAFB233-063F-42B5-8137-9DF3F51BA10A}">
      <p15:sldGuideLst xmlns:p15="http://schemas.microsoft.com/office/powerpoint/2012/main" xmlns="">
        <p15:guide id="1" orient="horz" pos="2160" userDrawn="1">
          <p15:clr>
            <a:srgbClr val="A4A3A4"/>
          </p15:clr>
        </p15:guide>
        <p15:guide id="2" orient="horz" pos="255" userDrawn="1">
          <p15:clr>
            <a:srgbClr val="A4A3A4"/>
          </p15:clr>
        </p15:guide>
        <p15:guide id="3" orient="horz" pos="1139" userDrawn="1">
          <p15:clr>
            <a:srgbClr val="A4A3A4"/>
          </p15:clr>
        </p15:guide>
        <p15:guide id="4" orient="horz" pos="1095" userDrawn="1">
          <p15:clr>
            <a:srgbClr val="A4A3A4"/>
          </p15:clr>
        </p15:guide>
        <p15:guide id="5" orient="horz" pos="4065" userDrawn="1">
          <p15:clr>
            <a:srgbClr val="A4A3A4"/>
          </p15:clr>
        </p15:guide>
        <p15:guide id="6" orient="horz" pos="4201" userDrawn="1">
          <p15:clr>
            <a:srgbClr val="A4A3A4"/>
          </p15:clr>
        </p15:guide>
        <p15:guide id="7" pos="2880" userDrawn="1">
          <p15:clr>
            <a:srgbClr val="A4A3A4"/>
          </p15:clr>
        </p15:guide>
        <p15:guide id="8" pos="476" userDrawn="1">
          <p15:clr>
            <a:srgbClr val="A4A3A4"/>
          </p15:clr>
        </p15:guide>
        <p15:guide id="9" pos="5193" userDrawn="1">
          <p15:clr>
            <a:srgbClr val="A4A3A4"/>
          </p15:clr>
        </p15:guide>
        <p15:guide id="10" pos="546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5696"/>
    <a:srgbClr val="00518E"/>
    <a:srgbClr val="0000CC"/>
    <a:srgbClr val="0070C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8456" autoAdjust="0"/>
    <p:restoredTop sz="94660"/>
  </p:normalViewPr>
  <p:slideViewPr>
    <p:cSldViewPr showGuides="1">
      <p:cViewPr varScale="1">
        <p:scale>
          <a:sx n="131" d="100"/>
          <a:sy n="131" d="100"/>
        </p:scale>
        <p:origin x="-1044" y="-90"/>
      </p:cViewPr>
      <p:guideLst>
        <p:guide orient="horz" pos="2160"/>
        <p:guide orient="horz" pos="255"/>
        <p:guide orient="horz" pos="1139"/>
        <p:guide orient="horz" pos="1095"/>
        <p:guide orient="horz" pos="4065"/>
        <p:guide orient="horz" pos="4201"/>
        <p:guide pos="2880"/>
        <p:guide pos="476"/>
        <p:guide pos="5193"/>
        <p:guide pos="5465"/>
      </p:guideLst>
    </p:cSldViewPr>
  </p:slideViewPr>
  <p:notesTextViewPr>
    <p:cViewPr>
      <p:scale>
        <a:sx n="3" d="2"/>
        <a:sy n="3" d="2"/>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defRPr>
            </a:lvl1pPr>
          </a:lstStyle>
          <a:p>
            <a:fld id="{D680E798-53FF-4C51-A981-953463752515}" type="datetimeFigureOut">
              <a:rPr lang="fr-FR" smtClean="0"/>
              <a:pPr/>
              <a:t>27/02/2023</a:t>
            </a:fld>
            <a:endParaRPr lang="fr-FR" dirty="0"/>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defRPr>
            </a:lvl1pPr>
          </a:lstStyle>
          <a:p>
            <a:fld id="{1B06CD8F-B7ED-4A05-9FB1-A01CC0EF02CC}" type="slidenum">
              <a:rPr lang="fr-FR" smtClean="0"/>
              <a:pPr/>
              <a:t>‹N°›</a:t>
            </a:fld>
            <a:endParaRPr lang="fr-FR" dirty="0"/>
          </a:p>
        </p:txBody>
      </p:sp>
    </p:spTree>
    <p:extLst>
      <p:ext uri="{BB962C8B-B14F-4D97-AF65-F5344CB8AC3E}">
        <p14:creationId xmlns:p14="http://schemas.microsoft.com/office/powerpoint/2010/main" xmlns=""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6618000"/>
            <a:ext cx="180000" cy="240000"/>
          </a:xfrm>
          <a:ln>
            <a:solidFill>
              <a:schemeClr val="tx1">
                <a:alpha val="0"/>
              </a:schemeClr>
            </a:solidFill>
          </a:ln>
        </p:spPr>
        <p:txBody>
          <a:bodyPr/>
          <a:lstStyle>
            <a:lvl1pPr>
              <a:defRPr sz="100">
                <a:solidFill>
                  <a:schemeClr val="tx1">
                    <a:alpha val="0"/>
                  </a:schemeClr>
                </a:solidFill>
              </a:defRPr>
            </a:lvl1pPr>
          </a:lstStyle>
          <a:p>
            <a:r>
              <a:rPr lang="fr-FR"/>
              <a:t>XX/XX/XXXX</a:t>
            </a:r>
            <a:endParaRPr lang="fr-FR" dirty="0"/>
          </a:p>
        </p:txBody>
      </p:sp>
      <p:sp>
        <p:nvSpPr>
          <p:cNvPr id="5" name="Espace réservé du pied de page 4"/>
          <p:cNvSpPr>
            <a:spLocks noGrp="1"/>
          </p:cNvSpPr>
          <p:nvPr>
            <p:ph type="ftr" sz="quarter" idx="11"/>
          </p:nvPr>
        </p:nvSpPr>
        <p:spPr bwMode="gray">
          <a:xfrm>
            <a:off x="720000" y="5226529"/>
            <a:ext cx="3240000" cy="1200000"/>
          </a:xfrm>
        </p:spPr>
        <p:txBody>
          <a:bodyPr anchor="b" anchorCtr="0"/>
          <a:lstStyle>
            <a:lvl1pPr>
              <a:defRPr sz="1150"/>
            </a:lvl1pPr>
          </a:lstStyle>
          <a:p>
            <a:r>
              <a:rPr lang="fr-FR" dirty="0"/>
              <a:t>Intitulé de la direction </a:t>
            </a:r>
            <a:br>
              <a:rPr lang="fr-FR" dirty="0"/>
            </a:br>
            <a:r>
              <a:rPr lang="fr-FR" dirty="0"/>
              <a:t>ou de l’organisme rattaché</a:t>
            </a:r>
          </a:p>
        </p:txBody>
      </p:sp>
      <p:sp>
        <p:nvSpPr>
          <p:cNvPr id="6" name="Espace réservé du numéro de diapositive 5"/>
          <p:cNvSpPr>
            <a:spLocks noGrp="1"/>
          </p:cNvSpPr>
          <p:nvPr>
            <p:ph type="sldNum" sz="quarter" idx="12"/>
          </p:nvPr>
        </p:nvSpPr>
        <p:spPr bwMode="gray">
          <a:xfrm>
            <a:off x="0" y="6618000"/>
            <a:ext cx="180000" cy="240000"/>
          </a:xfr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24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xmlns="" val="0"/>
              </a:ext>
            </a:extLst>
          </a:blip>
          <a:stretch>
            <a:fillRect/>
          </a:stretch>
        </p:blipFill>
        <p:spPr>
          <a:xfrm>
            <a:off x="251520" y="150567"/>
            <a:ext cx="5651510" cy="4646585"/>
          </a:xfrm>
          <a:prstGeom prst="rect">
            <a:avLst/>
          </a:prstGeom>
        </p:spPr>
      </p:pic>
    </p:spTree>
    <p:extLst>
      <p:ext uri="{BB962C8B-B14F-4D97-AF65-F5344CB8AC3E}">
        <p14:creationId xmlns:p14="http://schemas.microsoft.com/office/powerpoint/2010/main" xmlns="" val="34326109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180000" cy="24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2" name="Espace réservé de la date 1"/>
          <p:cNvSpPr>
            <a:spLocks noGrp="1"/>
          </p:cNvSpPr>
          <p:nvPr>
            <p:ph type="dt" sz="half" idx="10"/>
          </p:nvPr>
        </p:nvSpPr>
        <p:spPr bwMode="gray"/>
        <p:txBody>
          <a:bodyPr/>
          <a:lstStyle/>
          <a:p>
            <a:pPr algn="r"/>
            <a:r>
              <a:rPr lang="fr-FR" cap="all"/>
              <a:t>XX/XX/XXXX</a:t>
            </a:r>
            <a:endParaRPr lang="fr-FR" cap="all" dirty="0"/>
          </a:p>
        </p:txBody>
      </p:sp>
      <p:sp>
        <p:nvSpPr>
          <p:cNvPr id="3" name="Espace réservé du pied de page 2"/>
          <p:cNvSpPr>
            <a:spLocks noGrp="1"/>
          </p:cNvSpPr>
          <p:nvPr>
            <p:ph type="ftr" sz="quarter" idx="11"/>
          </p:nvPr>
        </p:nvSpPr>
        <p:spPr bwMode="gray"/>
        <p:txBody>
          <a:bodyPr/>
          <a:lstStyle/>
          <a:p>
            <a:r>
              <a:rPr lang="fr-FR" dirty="0"/>
              <a:t>Intitulé de la direction ou de l’organisme rattaché</a:t>
            </a:r>
          </a:p>
        </p:txBody>
      </p:sp>
      <p:sp>
        <p:nvSpPr>
          <p:cNvPr id="8" name="Espace réservé du numéro de diapositive 7"/>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11" name="Espace réservé du texte 10"/>
          <p:cNvSpPr>
            <a:spLocks noGrp="1"/>
          </p:cNvSpPr>
          <p:nvPr>
            <p:ph type="body" sz="quarter" idx="13" hasCustomPrompt="1"/>
          </p:nvPr>
        </p:nvSpPr>
        <p:spPr bwMode="gray">
          <a:xfrm>
            <a:off x="360000" y="3128061"/>
            <a:ext cx="8424000" cy="2769600"/>
          </a:xfrm>
        </p:spPr>
        <p:txBody>
          <a:bodyPr/>
          <a:lstStyle>
            <a:lvl1pPr>
              <a:lnSpc>
                <a:spcPct val="90000"/>
              </a:lnSpc>
              <a:spcAft>
                <a:spcPts val="0"/>
              </a:spcAft>
              <a:defRPr sz="3250" b="1" cap="all" baseline="0"/>
            </a:lvl1pPr>
            <a:lvl2pPr marL="0" indent="0">
              <a:spcBef>
                <a:spcPts val="500"/>
              </a:spcBef>
              <a:spcAft>
                <a:spcPts val="0"/>
              </a:spcAft>
              <a:buNone/>
              <a:defRPr sz="1850"/>
            </a:lvl2pPr>
          </a:lstStyle>
          <a:p>
            <a:pPr lvl="0"/>
            <a:r>
              <a:rPr lang="fr-FR" dirty="0"/>
              <a:t>Titre</a:t>
            </a:r>
          </a:p>
          <a:p>
            <a:pPr lvl="1"/>
            <a:r>
              <a:rPr lang="fr-FR" dirty="0"/>
              <a:t>Sous-titre</a:t>
            </a:r>
          </a:p>
        </p:txBody>
      </p:sp>
      <p:cxnSp>
        <p:nvCxnSpPr>
          <p:cNvPr id="12" name="Connecteur droit 11"/>
          <p:cNvCxnSpPr/>
          <p:nvPr userDrawn="1"/>
        </p:nvCxnSpPr>
        <p:spPr bwMode="gray">
          <a:xfrm>
            <a:off x="360000" y="6379200"/>
            <a:ext cx="8424000"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pic>
        <p:nvPicPr>
          <p:cNvPr id="4" name="Image 3"/>
          <p:cNvPicPr>
            <a:picLocks noChangeAspect="1"/>
          </p:cNvPicPr>
          <p:nvPr userDrawn="1"/>
        </p:nvPicPr>
        <p:blipFill>
          <a:blip r:embed="rId2">
            <a:extLst>
              <a:ext uri="{28A0092B-C50C-407E-A947-70E740481C1C}">
                <a14:useLocalDpi xmlns:a14="http://schemas.microsoft.com/office/drawing/2010/main" xmlns="" val="0"/>
              </a:ext>
            </a:extLst>
          </a:blip>
          <a:stretch>
            <a:fillRect/>
          </a:stretch>
        </p:blipFill>
        <p:spPr>
          <a:xfrm>
            <a:off x="107504" y="239630"/>
            <a:ext cx="2879750" cy="2367686"/>
          </a:xfrm>
          <a:prstGeom prst="rect">
            <a:avLst/>
          </a:prstGeom>
        </p:spPr>
      </p:pic>
    </p:spTree>
    <p:extLst>
      <p:ext uri="{BB962C8B-B14F-4D97-AF65-F5344CB8AC3E}">
        <p14:creationId xmlns:p14="http://schemas.microsoft.com/office/powerpoint/2010/main" xmlns="" val="34839045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1200000"/>
            <a:ext cx="8424000" cy="96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a:t>XX/XX/XXXX</a:t>
            </a:r>
            <a:endParaRPr lang="fr-FR" cap="all" dirty="0"/>
          </a:p>
        </p:txBody>
      </p:sp>
      <p:sp>
        <p:nvSpPr>
          <p:cNvPr id="4" name="Espace réservé du pied de page 3"/>
          <p:cNvSpPr>
            <a:spLocks noGrp="1"/>
          </p:cNvSpPr>
          <p:nvPr>
            <p:ph type="ftr" sz="quarter" idx="11"/>
          </p:nvPr>
        </p:nvSpPr>
        <p:spPr bwMode="gray"/>
        <p:txBody>
          <a:bodyPr/>
          <a:lstStyle/>
          <a:p>
            <a:r>
              <a:rPr lang="fr-FR" dirty="0"/>
              <a:t>Intitulé de la direction ou de l’organisme rattaché</a:t>
            </a:r>
          </a:p>
        </p:txBody>
      </p:sp>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8" name="Espace réservé du texte 7"/>
          <p:cNvSpPr>
            <a:spLocks noGrp="1"/>
          </p:cNvSpPr>
          <p:nvPr>
            <p:ph type="body" sz="quarter" idx="13" hasCustomPrompt="1"/>
          </p:nvPr>
        </p:nvSpPr>
        <p:spPr bwMode="gray">
          <a:xfrm>
            <a:off x="359998" y="2522624"/>
            <a:ext cx="2520000" cy="3374400"/>
          </a:xfrm>
        </p:spPr>
        <p:txBody>
          <a:bodyPr/>
          <a:lstStyle>
            <a:lvl1pPr marL="143996" indent="-143996">
              <a:spcBef>
                <a:spcPts val="400"/>
              </a:spcBef>
              <a:spcAft>
                <a:spcPts val="800"/>
              </a:spcAft>
              <a:buFont typeface="+mj-lt"/>
              <a:buAutoNum type="arabicPeriod"/>
              <a:defRPr b="1"/>
            </a:lvl1pPr>
            <a:lvl2pPr marL="323992" indent="-143996">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9" name="Espace réservé du texte 7"/>
          <p:cNvSpPr>
            <a:spLocks noGrp="1"/>
          </p:cNvSpPr>
          <p:nvPr>
            <p:ph type="body" sz="quarter" idx="14" hasCustomPrompt="1"/>
          </p:nvPr>
        </p:nvSpPr>
        <p:spPr bwMode="gray">
          <a:xfrm>
            <a:off x="3312000" y="2524800"/>
            <a:ext cx="2520000" cy="3374400"/>
          </a:xfrm>
        </p:spPr>
        <p:txBody>
          <a:bodyPr/>
          <a:lstStyle>
            <a:lvl1pPr marL="143996" indent="-143996">
              <a:spcBef>
                <a:spcPts val="400"/>
              </a:spcBef>
              <a:spcAft>
                <a:spcPts val="800"/>
              </a:spcAft>
              <a:buFont typeface="+mj-lt"/>
              <a:buAutoNum type="arabicPeriod"/>
              <a:defRPr b="1"/>
            </a:lvl1pPr>
            <a:lvl2pPr marL="323992" indent="-143996">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10" name="Espace réservé du texte 7"/>
          <p:cNvSpPr>
            <a:spLocks noGrp="1"/>
          </p:cNvSpPr>
          <p:nvPr>
            <p:ph type="body" sz="quarter" idx="15" hasCustomPrompt="1"/>
          </p:nvPr>
        </p:nvSpPr>
        <p:spPr bwMode="gray">
          <a:xfrm>
            <a:off x="6263999" y="2524800"/>
            <a:ext cx="2520000" cy="3374400"/>
          </a:xfrm>
        </p:spPr>
        <p:txBody>
          <a:bodyPr/>
          <a:lstStyle>
            <a:lvl1pPr marL="143996" indent="-143996">
              <a:spcBef>
                <a:spcPts val="400"/>
              </a:spcBef>
              <a:spcAft>
                <a:spcPts val="800"/>
              </a:spcAft>
              <a:buFont typeface="+mj-lt"/>
              <a:buAutoNum type="arabicPeriod"/>
              <a:defRPr b="1"/>
            </a:lvl1pPr>
            <a:lvl2pPr marL="323992" indent="-143996">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Tree>
    <p:extLst>
      <p:ext uri="{BB962C8B-B14F-4D97-AF65-F5344CB8AC3E}">
        <p14:creationId xmlns:p14="http://schemas.microsoft.com/office/powerpoint/2010/main" xmlns="" val="1641030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0" y="1412776"/>
            <a:ext cx="9144000" cy="5446424"/>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hasCustomPrompt="1"/>
          </p:nvPr>
        </p:nvSpPr>
        <p:spPr bwMode="gray">
          <a:xfrm>
            <a:off x="359999" y="984000"/>
            <a:ext cx="8424000" cy="5395200"/>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lIns="0" bIns="360000" anchor="ctr" anchorCtr="0"/>
          <a:lstStyle>
            <a:lvl1pPr marL="395990" indent="-395990">
              <a:buFont typeface="+mj-lt"/>
              <a:buAutoNum type="arabicPeriod"/>
              <a:defRPr sz="3250"/>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a:t>XX/XX/XXXX</a:t>
            </a:r>
            <a:endParaRPr lang="fr-FR" cap="all" dirty="0"/>
          </a:p>
        </p:txBody>
      </p:sp>
      <p:sp>
        <p:nvSpPr>
          <p:cNvPr id="4" name="Espace réservé du pied de page 3"/>
          <p:cNvSpPr>
            <a:spLocks noGrp="1"/>
          </p:cNvSpPr>
          <p:nvPr>
            <p:ph type="ftr" sz="quarter" idx="11"/>
          </p:nvPr>
        </p:nvSpPr>
        <p:spPr bwMode="gray"/>
        <p:txBody>
          <a:bodyPr/>
          <a:lstStyle/>
          <a:p>
            <a:r>
              <a:rPr lang="fr-FR" dirty="0"/>
              <a:t>Intitulé de la direction ou de l’organisme rattaché</a:t>
            </a:r>
          </a:p>
        </p:txBody>
      </p:sp>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Tree>
    <p:extLst>
      <p:ext uri="{BB962C8B-B14F-4D97-AF65-F5344CB8AC3E}">
        <p14:creationId xmlns:p14="http://schemas.microsoft.com/office/powerpoint/2010/main" xmlns="" val="19085968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1200000"/>
            <a:ext cx="8424000" cy="96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a:t>XX/XX/XXXX</a:t>
            </a:r>
            <a:endParaRPr lang="fr-FR" cap="all" dirty="0"/>
          </a:p>
        </p:txBody>
      </p:sp>
      <p:sp>
        <p:nvSpPr>
          <p:cNvPr id="4" name="Espace réservé du pied de page 3"/>
          <p:cNvSpPr>
            <a:spLocks noGrp="1"/>
          </p:cNvSpPr>
          <p:nvPr>
            <p:ph type="ftr" sz="quarter" idx="11"/>
          </p:nvPr>
        </p:nvSpPr>
        <p:spPr bwMode="gray"/>
        <p:txBody>
          <a:bodyPr/>
          <a:lstStyle/>
          <a:p>
            <a:r>
              <a:rPr lang="fr-FR" dirty="0"/>
              <a:t>Intitulé de la direction ou de l’organisme rattaché</a:t>
            </a:r>
          </a:p>
        </p:txBody>
      </p:sp>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10" name="Espace réservé du texte 9"/>
          <p:cNvSpPr>
            <a:spLocks noGrp="1"/>
          </p:cNvSpPr>
          <p:nvPr>
            <p:ph type="body" sz="quarter" idx="13" hasCustomPrompt="1"/>
          </p:nvPr>
        </p:nvSpPr>
        <p:spPr bwMode="gray">
          <a:xfrm>
            <a:off x="3312000" y="240000"/>
            <a:ext cx="5472000" cy="480000"/>
          </a:xfrm>
        </p:spPr>
        <p:txBody>
          <a:bodyPr/>
          <a:lstStyle>
            <a:lvl1pPr marL="107997" indent="-107997" algn="r">
              <a:spcAft>
                <a:spcPts val="0"/>
              </a:spcAft>
              <a:buFont typeface="+mj-lt"/>
              <a:buAutoNum type="arabicPeriod"/>
              <a:defRPr sz="750" b="1"/>
            </a:lvl1pPr>
            <a:lvl2pPr marL="107997" indent="-107997" algn="r">
              <a:spcBef>
                <a:spcPts val="0"/>
              </a:spcBef>
              <a:spcAft>
                <a:spcPts val="0"/>
              </a:spcAft>
              <a:buFont typeface="+mj-lt"/>
              <a:buAutoNum type="alphaLcPeriod"/>
              <a:defRPr sz="750"/>
            </a:lvl2pPr>
          </a:lstStyle>
          <a:p>
            <a:pPr lvl="0"/>
            <a:r>
              <a:rPr lang="fr-FR" dirty="0"/>
              <a:t>Titre</a:t>
            </a:r>
          </a:p>
          <a:p>
            <a:pPr lvl="1"/>
            <a:r>
              <a:rPr lang="fr-FR" dirty="0"/>
              <a:t>Sous-titre</a:t>
            </a:r>
          </a:p>
        </p:txBody>
      </p:sp>
      <p:sp>
        <p:nvSpPr>
          <p:cNvPr id="12" name="Espace réservé du texte 11"/>
          <p:cNvSpPr>
            <a:spLocks noGrp="1"/>
          </p:cNvSpPr>
          <p:nvPr>
            <p:ph type="body" sz="quarter" idx="14" hasCustomPrompt="1"/>
          </p:nvPr>
        </p:nvSpPr>
        <p:spPr bwMode="gray">
          <a:xfrm>
            <a:off x="359999" y="2448000"/>
            <a:ext cx="2520000" cy="3432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3" name="Espace réservé du texte 11"/>
          <p:cNvSpPr>
            <a:spLocks noGrp="1"/>
          </p:cNvSpPr>
          <p:nvPr>
            <p:ph type="body" sz="quarter" idx="15" hasCustomPrompt="1"/>
          </p:nvPr>
        </p:nvSpPr>
        <p:spPr bwMode="gray">
          <a:xfrm>
            <a:off x="3312000" y="2448000"/>
            <a:ext cx="2520000" cy="3432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p:cNvSpPr>
            <a:spLocks noGrp="1"/>
          </p:cNvSpPr>
          <p:nvPr>
            <p:ph type="body" sz="quarter" idx="16" hasCustomPrompt="1"/>
          </p:nvPr>
        </p:nvSpPr>
        <p:spPr bwMode="gray">
          <a:xfrm>
            <a:off x="6264000" y="2448000"/>
            <a:ext cx="2520000" cy="3432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xmlns="" val="384045499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359999" y="1200000"/>
            <a:ext cx="8424000" cy="960000"/>
          </a:xfrm>
          <a:prstGeom prst="rect">
            <a:avLst/>
          </a:prstGeom>
        </p:spPr>
        <p:txBody>
          <a:bodyPr vert="horz" lIns="0" tIns="0" rIns="0" bIns="0" rtlCol="0" anchor="t" anchorCtr="0">
            <a:noAutofit/>
          </a:bodyPr>
          <a:lstStyle/>
          <a:p>
            <a:r>
              <a:rPr lang="fr-FR" noProof="0" dirty="0"/>
              <a:t>Titre</a:t>
            </a:r>
          </a:p>
        </p:txBody>
      </p:sp>
      <p:sp>
        <p:nvSpPr>
          <p:cNvPr id="3" name="Espace réservé du texte 2"/>
          <p:cNvSpPr>
            <a:spLocks noGrp="1"/>
          </p:cNvSpPr>
          <p:nvPr>
            <p:ph type="body" idx="1"/>
          </p:nvPr>
        </p:nvSpPr>
        <p:spPr bwMode="gray">
          <a:xfrm>
            <a:off x="359999" y="2448000"/>
            <a:ext cx="8424000" cy="3432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4" name="Espace réservé de la date 3"/>
          <p:cNvSpPr>
            <a:spLocks noGrp="1"/>
          </p:cNvSpPr>
          <p:nvPr>
            <p:ph type="dt" sz="half" idx="2"/>
          </p:nvPr>
        </p:nvSpPr>
        <p:spPr bwMode="gray">
          <a:xfrm>
            <a:off x="7614000" y="6378000"/>
            <a:ext cx="1170000" cy="480000"/>
          </a:xfrm>
          <a:prstGeom prst="rect">
            <a:avLst/>
          </a:prstGeom>
        </p:spPr>
        <p:txBody>
          <a:bodyPr vert="horz" lIns="0" tIns="0" rIns="0" bIns="0" rtlCol="0" anchor="ctr" anchorCtr="0">
            <a:noAutofit/>
          </a:bodyPr>
          <a:lstStyle>
            <a:lvl1pPr algn="ctr">
              <a:defRPr sz="750" b="1">
                <a:solidFill>
                  <a:schemeClr val="tx1"/>
                </a:solidFill>
              </a:defRPr>
            </a:lvl1pPr>
          </a:lstStyle>
          <a:p>
            <a:pPr algn="r"/>
            <a:r>
              <a:rPr lang="fr-FR" cap="all"/>
              <a:t>XX/XX/XXXX</a:t>
            </a:r>
            <a:endParaRPr lang="fr-FR" cap="all" dirty="0"/>
          </a:p>
        </p:txBody>
      </p:sp>
      <p:sp>
        <p:nvSpPr>
          <p:cNvPr id="5" name="Espace réservé du pied de page 4"/>
          <p:cNvSpPr>
            <a:spLocks noGrp="1"/>
          </p:cNvSpPr>
          <p:nvPr>
            <p:ph type="ftr" sz="quarter" idx="3"/>
          </p:nvPr>
        </p:nvSpPr>
        <p:spPr bwMode="gray">
          <a:xfrm>
            <a:off x="360000" y="6378000"/>
            <a:ext cx="5904000" cy="480000"/>
          </a:xfrm>
          <a:prstGeom prst="rect">
            <a:avLst/>
          </a:prstGeom>
        </p:spPr>
        <p:txBody>
          <a:bodyPr vert="horz" lIns="0" tIns="0" rIns="0" bIns="0" rtlCol="0" anchor="ctr" anchorCtr="0">
            <a:noAutofit/>
          </a:bodyPr>
          <a:lstStyle>
            <a:lvl1pPr algn="l">
              <a:defRPr sz="750" b="1">
                <a:solidFill>
                  <a:schemeClr val="tx1"/>
                </a:solidFill>
              </a:defRPr>
            </a:lvl1pPr>
          </a:lstStyle>
          <a:p>
            <a:r>
              <a:rPr lang="fr-FR" dirty="0"/>
              <a:t>Intitulé de la direction ou de l’organisme rattaché</a:t>
            </a:r>
          </a:p>
        </p:txBody>
      </p:sp>
      <p:sp>
        <p:nvSpPr>
          <p:cNvPr id="6" name="Espace réservé du numéro de diapositive 5"/>
          <p:cNvSpPr>
            <a:spLocks noGrp="1"/>
          </p:cNvSpPr>
          <p:nvPr>
            <p:ph type="sldNum" sz="quarter" idx="4"/>
          </p:nvPr>
        </p:nvSpPr>
        <p:spPr bwMode="gray">
          <a:xfrm>
            <a:off x="6264000" y="6378000"/>
            <a:ext cx="1350000" cy="48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‹N°›</a:t>
            </a:fld>
            <a:endParaRPr lang="fr-FR" dirty="0"/>
          </a:p>
        </p:txBody>
      </p:sp>
      <p:cxnSp>
        <p:nvCxnSpPr>
          <p:cNvPr id="10" name="Connecteur droit 9"/>
          <p:cNvCxnSpPr/>
          <p:nvPr userDrawn="1"/>
        </p:nvCxnSpPr>
        <p:spPr bwMode="gray">
          <a:xfrm>
            <a:off x="360000" y="6379200"/>
            <a:ext cx="8424000"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pic>
        <p:nvPicPr>
          <p:cNvPr id="7" name="Image 6"/>
          <p:cNvPicPr>
            <a:picLocks noChangeAspect="1"/>
          </p:cNvPicPr>
          <p:nvPr userDrawn="1"/>
        </p:nvPicPr>
        <p:blipFill>
          <a:blip r:embed="rId7">
            <a:extLst>
              <a:ext uri="{28A0092B-C50C-407E-A947-70E740481C1C}">
                <a14:useLocalDpi xmlns:a14="http://schemas.microsoft.com/office/drawing/2010/main" xmlns="" val="0"/>
              </a:ext>
            </a:extLst>
          </a:blip>
          <a:stretch>
            <a:fillRect/>
          </a:stretch>
        </p:blipFill>
        <p:spPr>
          <a:xfrm>
            <a:off x="251520" y="144000"/>
            <a:ext cx="1007913" cy="828690"/>
          </a:xfrm>
          <a:prstGeom prst="rect">
            <a:avLst/>
          </a:prstGeom>
        </p:spPr>
      </p:pic>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Lst>
  <p:hf hdr="0"/>
  <p:txStyles>
    <p:titleStyle>
      <a:lvl1pPr algn="l" defTabSz="914378" rtl="0" eaLnBrk="1" latinLnBrk="0" hangingPunct="1">
        <a:lnSpc>
          <a:spcPct val="90000"/>
        </a:lnSpc>
        <a:spcBef>
          <a:spcPct val="0"/>
        </a:spcBef>
        <a:buNone/>
        <a:defRPr sz="2550" b="1" kern="1200">
          <a:solidFill>
            <a:schemeClr val="tx1"/>
          </a:solidFill>
          <a:latin typeface="+mj-lt"/>
          <a:ea typeface="+mj-ea"/>
          <a:cs typeface="+mj-cs"/>
        </a:defRPr>
      </a:lvl1pPr>
    </p:titleStyle>
    <p:bodyStyle>
      <a:lvl1pPr marL="0" indent="0" algn="l" defTabSz="914378"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1994" indent="-71999" algn="l" defTabSz="914378"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1990" indent="-71999" algn="l" defTabSz="914378"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1985" indent="-71999" algn="l" defTabSz="914378"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7979" indent="-71999" algn="l" defTabSz="914378"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537"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5"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6" name="Espace réservé du texte 5"/>
          <p:cNvSpPr>
            <a:spLocks noGrp="1"/>
          </p:cNvSpPr>
          <p:nvPr>
            <p:ph type="body" sz="quarter" idx="13"/>
          </p:nvPr>
        </p:nvSpPr>
        <p:spPr>
          <a:xfrm>
            <a:off x="360000" y="2924945"/>
            <a:ext cx="8424000" cy="2725228"/>
          </a:xfrm>
        </p:spPr>
        <p:txBody>
          <a:bodyPr/>
          <a:lstStyle/>
          <a:p>
            <a:r>
              <a:rPr lang="fr-FR" dirty="0">
                <a:solidFill>
                  <a:srgbClr val="005696"/>
                </a:solidFill>
              </a:rPr>
              <a:t>LE Service en ligne </a:t>
            </a:r>
            <a:r>
              <a:rPr lang="fr-FR" dirty="0" smtClean="0">
                <a:solidFill>
                  <a:srgbClr val="005696"/>
                </a:solidFill>
              </a:rPr>
              <a:t>orientation</a:t>
            </a:r>
          </a:p>
          <a:p>
            <a:endParaRPr lang="fr-FR" dirty="0">
              <a:solidFill>
                <a:srgbClr val="005696"/>
              </a:solidFill>
            </a:endParaRPr>
          </a:p>
          <a:p>
            <a:pPr lvl="1" algn="just"/>
            <a:r>
              <a:rPr lang="fr-FR" sz="2800" b="1" dirty="0">
                <a:solidFill>
                  <a:srgbClr val="005696"/>
                </a:solidFill>
              </a:rPr>
              <a:t>Les 4 étapes à suivre en ligne pour demander une voie d’orientation après </a:t>
            </a:r>
            <a:r>
              <a:rPr lang="fr-FR" sz="2800" b="1" dirty="0" smtClean="0">
                <a:solidFill>
                  <a:srgbClr val="005696"/>
                </a:solidFill>
              </a:rPr>
              <a:t>la 3</a:t>
            </a:r>
            <a:r>
              <a:rPr lang="fr-FR" sz="2800" b="1" baseline="30000" dirty="0" smtClean="0">
                <a:solidFill>
                  <a:srgbClr val="005696"/>
                </a:solidFill>
              </a:rPr>
              <a:t>e</a:t>
            </a:r>
            <a:endParaRPr lang="fr-FR" sz="2800" b="1" dirty="0" smtClean="0">
              <a:solidFill>
                <a:srgbClr val="005696"/>
              </a:solidFill>
            </a:endParaRPr>
          </a:p>
          <a:p>
            <a:pPr lvl="1"/>
            <a:endParaRPr lang="fr-FR" sz="2800" b="1" dirty="0" smtClean="0"/>
          </a:p>
          <a:p>
            <a:pPr lvl="1"/>
            <a:endParaRPr lang="fr-FR" sz="3200" b="1" baseline="30000" dirty="0"/>
          </a:p>
          <a:p>
            <a:endParaRPr lang="fr-FR" dirty="0"/>
          </a:p>
        </p:txBody>
      </p:sp>
      <p:sp>
        <p:nvSpPr>
          <p:cNvPr id="7" name="Espace réservé de la date 6"/>
          <p:cNvSpPr>
            <a:spLocks noGrp="1"/>
          </p:cNvSpPr>
          <p:nvPr>
            <p:ph type="dt" sz="half" idx="10"/>
          </p:nvPr>
        </p:nvSpPr>
        <p:spPr/>
        <p:txBody>
          <a:bodyPr/>
          <a:lstStyle/>
          <a:p>
            <a:pPr algn="r"/>
            <a:r>
              <a:rPr lang="fr-FR" cap="all" dirty="0" smtClean="0"/>
              <a:t>2022-2023</a:t>
            </a:r>
            <a:endParaRPr lang="fr-FR" cap="all" dirty="0"/>
          </a:p>
        </p:txBody>
      </p:sp>
      <p:sp>
        <p:nvSpPr>
          <p:cNvPr id="9" name="Espace réservé du numéro de diapositive 8"/>
          <p:cNvSpPr>
            <a:spLocks noGrp="1"/>
          </p:cNvSpPr>
          <p:nvPr>
            <p:ph type="sldNum" sz="quarter" idx="12"/>
          </p:nvPr>
        </p:nvSpPr>
        <p:spPr/>
        <p:txBody>
          <a:bodyPr/>
          <a:lstStyle/>
          <a:p>
            <a:fld id="{733122C9-A0B9-462F-8757-0847AD287B63}" type="slidenum">
              <a:rPr lang="fr-FR" smtClean="0"/>
              <a:pPr/>
              <a:t>1</a:t>
            </a:fld>
            <a:endParaRPr lang="fr-FR" dirty="0"/>
          </a:p>
        </p:txBody>
      </p:sp>
      <p:sp>
        <p:nvSpPr>
          <p:cNvPr id="3" name="Rectangle 2"/>
          <p:cNvSpPr/>
          <p:nvPr/>
        </p:nvSpPr>
        <p:spPr>
          <a:xfrm>
            <a:off x="326199" y="6414441"/>
            <a:ext cx="4572000" cy="230832"/>
          </a:xfrm>
          <a:prstGeom prst="rect">
            <a:avLst/>
          </a:prstGeom>
        </p:spPr>
        <p:txBody>
          <a:bodyPr>
            <a:spAutoFit/>
          </a:bodyPr>
          <a:lstStyle/>
          <a:p>
            <a:r>
              <a:rPr lang="fr-FR" sz="900" dirty="0"/>
              <a:t>Service en ligne Orientation – Phase définitive 2023</a:t>
            </a:r>
          </a:p>
        </p:txBody>
      </p:sp>
    </p:spTree>
    <p:extLst>
      <p:ext uri="{BB962C8B-B14F-4D97-AF65-F5344CB8AC3E}">
        <p14:creationId xmlns:p14="http://schemas.microsoft.com/office/powerpoint/2010/main" xmlns="" val="41815159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cap="all" dirty="0" smtClean="0"/>
              <a:t>2022-2023</a:t>
            </a:r>
            <a:endParaRPr lang="fr-FR" cap="all" dirty="0"/>
          </a:p>
        </p:txBody>
      </p:sp>
      <p:sp>
        <p:nvSpPr>
          <p:cNvPr id="11" name="Espace réservé du numéro de diapositive 10"/>
          <p:cNvSpPr>
            <a:spLocks noGrp="1"/>
          </p:cNvSpPr>
          <p:nvPr>
            <p:ph type="sldNum" sz="quarter" idx="12"/>
          </p:nvPr>
        </p:nvSpPr>
        <p:spPr/>
        <p:txBody>
          <a:bodyPr/>
          <a:lstStyle/>
          <a:p>
            <a:fld id="{733122C9-A0B9-462F-8757-0847AD287B63}" type="slidenum">
              <a:rPr lang="fr-FR" smtClean="0"/>
              <a:pPr/>
              <a:t>10</a:t>
            </a:fld>
            <a:endParaRPr lang="fr-FR" dirty="0"/>
          </a:p>
        </p:txBody>
      </p:sp>
      <p:sp>
        <p:nvSpPr>
          <p:cNvPr id="6" name="Titre 6"/>
          <p:cNvSpPr txBox="1">
            <a:spLocks/>
          </p:cNvSpPr>
          <p:nvPr/>
        </p:nvSpPr>
        <p:spPr bwMode="gray">
          <a:xfrm>
            <a:off x="1534450" y="260648"/>
            <a:ext cx="7142006" cy="43204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smtClean="0"/>
          </a:p>
          <a:p>
            <a:pPr marL="0" indent="0">
              <a:buNone/>
            </a:pPr>
            <a:r>
              <a:rPr lang="fr-FR" sz="2000" dirty="0" smtClean="0">
                <a:solidFill>
                  <a:srgbClr val="005696"/>
                </a:solidFill>
              </a:rPr>
              <a:t>Saisie des choix définitifs</a:t>
            </a:r>
            <a:r>
              <a:rPr lang="fr-FR" sz="2000" dirty="0"/>
              <a:t> </a:t>
            </a:r>
          </a:p>
          <a:p>
            <a:pPr marL="0" indent="0">
              <a:buNone/>
            </a:pPr>
            <a:endParaRPr lang="fr-FR" sz="2000" dirty="0"/>
          </a:p>
        </p:txBody>
      </p:sp>
      <p:sp>
        <p:nvSpPr>
          <p:cNvPr id="10" name="Rectangle 9"/>
          <p:cNvSpPr/>
          <p:nvPr/>
        </p:nvSpPr>
        <p:spPr>
          <a:xfrm>
            <a:off x="207023" y="773882"/>
            <a:ext cx="8469433" cy="13710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r-FR" sz="1600" b="1" dirty="0">
                <a:solidFill>
                  <a:srgbClr val="002060"/>
                </a:solidFill>
              </a:rPr>
              <a:t>La sélection d’une voie se fait dans l’ordre de préférence, il est possible de les modifier jusqu’à la fermeture du service en ligne Orientation à la date indiquée par le chef </a:t>
            </a:r>
            <a:r>
              <a:rPr lang="fr-FR" sz="1600" b="1" dirty="0" smtClean="0">
                <a:solidFill>
                  <a:srgbClr val="002060"/>
                </a:solidFill>
              </a:rPr>
              <a:t>d’établissement.</a:t>
            </a:r>
            <a:endParaRPr lang="fr-FR" sz="1600" b="1" dirty="0">
              <a:solidFill>
                <a:srgbClr val="002060"/>
              </a:solidFill>
            </a:endParaRPr>
          </a:p>
        </p:txBody>
      </p:sp>
      <p:pic>
        <p:nvPicPr>
          <p:cNvPr id="2" name="Image 1"/>
          <p:cNvPicPr>
            <a:picLocks noChangeAspect="1"/>
          </p:cNvPicPr>
          <p:nvPr/>
        </p:nvPicPr>
        <p:blipFill>
          <a:blip r:embed="rId2"/>
          <a:stretch>
            <a:fillRect/>
          </a:stretch>
        </p:blipFill>
        <p:spPr>
          <a:xfrm>
            <a:off x="107504" y="2144898"/>
            <a:ext cx="8892000" cy="4018932"/>
          </a:xfrm>
          <a:prstGeom prst="rect">
            <a:avLst/>
          </a:prstGeom>
        </p:spPr>
      </p:pic>
      <p:sp>
        <p:nvSpPr>
          <p:cNvPr id="3" name="Rectangle 2"/>
          <p:cNvSpPr/>
          <p:nvPr/>
        </p:nvSpPr>
        <p:spPr>
          <a:xfrm>
            <a:off x="207023" y="6502584"/>
            <a:ext cx="2832827" cy="230832"/>
          </a:xfrm>
          <a:prstGeom prst="rect">
            <a:avLst/>
          </a:prstGeom>
        </p:spPr>
        <p:txBody>
          <a:bodyPr wrap="none">
            <a:spAutoFit/>
          </a:bodyPr>
          <a:lstStyle/>
          <a:p>
            <a:pPr lvl="0"/>
            <a:r>
              <a:rPr lang="fr-FR" sz="900" dirty="0">
                <a:solidFill>
                  <a:srgbClr val="000000"/>
                </a:solidFill>
              </a:rPr>
              <a:t>Service en ligne Orientation – Phase définitive 2023</a:t>
            </a:r>
          </a:p>
        </p:txBody>
      </p:sp>
    </p:spTree>
    <p:extLst>
      <p:ext uri="{BB962C8B-B14F-4D97-AF65-F5344CB8AC3E}">
        <p14:creationId xmlns:p14="http://schemas.microsoft.com/office/powerpoint/2010/main" xmlns="" val="40610953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cap="all" dirty="0" smtClean="0"/>
              <a:t>2022-2023</a:t>
            </a:r>
            <a:endParaRPr lang="fr-FR" cap="all" dirty="0"/>
          </a:p>
        </p:txBody>
      </p:sp>
      <p:sp>
        <p:nvSpPr>
          <p:cNvPr id="11" name="Espace réservé du numéro de diapositive 10"/>
          <p:cNvSpPr>
            <a:spLocks noGrp="1"/>
          </p:cNvSpPr>
          <p:nvPr>
            <p:ph type="sldNum" sz="quarter" idx="12"/>
          </p:nvPr>
        </p:nvSpPr>
        <p:spPr/>
        <p:txBody>
          <a:bodyPr/>
          <a:lstStyle/>
          <a:p>
            <a:fld id="{733122C9-A0B9-462F-8757-0847AD287B63}" type="slidenum">
              <a:rPr lang="fr-FR" smtClean="0"/>
              <a:pPr/>
              <a:t>11</a:t>
            </a:fld>
            <a:endParaRPr lang="fr-FR" dirty="0"/>
          </a:p>
        </p:txBody>
      </p:sp>
      <p:sp>
        <p:nvSpPr>
          <p:cNvPr id="12" name="Titre 2"/>
          <p:cNvSpPr>
            <a:spLocks noGrp="1"/>
          </p:cNvSpPr>
          <p:nvPr>
            <p:ph type="title"/>
          </p:nvPr>
        </p:nvSpPr>
        <p:spPr>
          <a:xfrm>
            <a:off x="1" y="1196752"/>
            <a:ext cx="9144000" cy="5181248"/>
          </a:xfrm>
          <a:solidFill>
            <a:srgbClr val="005696"/>
          </a:solidFill>
        </p:spPr>
        <p:txBody>
          <a:bodyPr/>
          <a:lstStyle/>
          <a:p>
            <a:pPr marL="0" indent="0" algn="ctr">
              <a:buNone/>
            </a:pPr>
            <a:r>
              <a:rPr lang="fr-FR" i="1" dirty="0" smtClean="0">
                <a:solidFill>
                  <a:schemeClr val="bg1"/>
                </a:solidFill>
              </a:rPr>
              <a:t> </a:t>
            </a:r>
            <a:r>
              <a:rPr lang="fr-FR" sz="3600" dirty="0" smtClean="0">
                <a:solidFill>
                  <a:schemeClr val="bg1"/>
                </a:solidFill>
              </a:rPr>
              <a:t>3</a:t>
            </a:r>
            <a:r>
              <a:rPr lang="fr-FR" sz="4000" dirty="0" smtClean="0">
                <a:solidFill>
                  <a:schemeClr val="bg1"/>
                </a:solidFill>
              </a:rPr>
              <a:t>.</a:t>
            </a:r>
            <a:r>
              <a:rPr lang="fr-FR" sz="3600" dirty="0" smtClean="0">
                <a:solidFill>
                  <a:schemeClr val="bg1"/>
                </a:solidFill>
              </a:rPr>
              <a:t>Validation des choix définitifs</a:t>
            </a:r>
            <a:endParaRPr lang="fr-FR" sz="3600" dirty="0">
              <a:solidFill>
                <a:schemeClr val="bg1"/>
              </a:solidFill>
            </a:endParaRPr>
          </a:p>
        </p:txBody>
      </p:sp>
      <p:sp>
        <p:nvSpPr>
          <p:cNvPr id="2" name="Rectangle 1"/>
          <p:cNvSpPr/>
          <p:nvPr/>
        </p:nvSpPr>
        <p:spPr>
          <a:xfrm>
            <a:off x="1" y="6502584"/>
            <a:ext cx="2832827" cy="230832"/>
          </a:xfrm>
          <a:prstGeom prst="rect">
            <a:avLst/>
          </a:prstGeom>
        </p:spPr>
        <p:txBody>
          <a:bodyPr wrap="none">
            <a:spAutoFit/>
          </a:bodyPr>
          <a:lstStyle/>
          <a:p>
            <a:pPr lvl="0"/>
            <a:r>
              <a:rPr lang="fr-FR" sz="900" dirty="0">
                <a:solidFill>
                  <a:srgbClr val="000000"/>
                </a:solidFill>
              </a:rPr>
              <a:t>Service en ligne Orientation – Phase définitive 2023</a:t>
            </a:r>
          </a:p>
        </p:txBody>
      </p:sp>
    </p:spTree>
    <p:extLst>
      <p:ext uri="{BB962C8B-B14F-4D97-AF65-F5344CB8AC3E}">
        <p14:creationId xmlns:p14="http://schemas.microsoft.com/office/powerpoint/2010/main" xmlns="" val="310134606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1043608" y="889348"/>
            <a:ext cx="7865259" cy="5292000"/>
          </a:xfrm>
          <a:prstGeom prst="rect">
            <a:avLst/>
          </a:prstGeom>
        </p:spPr>
      </p:pic>
      <p:sp>
        <p:nvSpPr>
          <p:cNvPr id="4" name="Espace réservé de la date 3"/>
          <p:cNvSpPr>
            <a:spLocks noGrp="1"/>
          </p:cNvSpPr>
          <p:nvPr>
            <p:ph type="dt" sz="half" idx="10"/>
          </p:nvPr>
        </p:nvSpPr>
        <p:spPr/>
        <p:txBody>
          <a:bodyPr/>
          <a:lstStyle/>
          <a:p>
            <a:pPr algn="r"/>
            <a:r>
              <a:rPr lang="fr-FR" cap="all" dirty="0" smtClean="0"/>
              <a:t>2022-2023</a:t>
            </a:r>
            <a:endParaRPr lang="fr-FR" cap="all" dirty="0"/>
          </a:p>
        </p:txBody>
      </p:sp>
      <p:sp>
        <p:nvSpPr>
          <p:cNvPr id="11" name="Espace réservé du numéro de diapositive 10"/>
          <p:cNvSpPr>
            <a:spLocks noGrp="1"/>
          </p:cNvSpPr>
          <p:nvPr>
            <p:ph type="sldNum" sz="quarter" idx="12"/>
          </p:nvPr>
        </p:nvSpPr>
        <p:spPr/>
        <p:txBody>
          <a:bodyPr/>
          <a:lstStyle/>
          <a:p>
            <a:fld id="{733122C9-A0B9-462F-8757-0847AD287B63}" type="slidenum">
              <a:rPr lang="fr-FR" smtClean="0"/>
              <a:pPr/>
              <a:t>12</a:t>
            </a:fld>
            <a:endParaRPr lang="fr-FR" dirty="0"/>
          </a:p>
        </p:txBody>
      </p:sp>
      <p:sp>
        <p:nvSpPr>
          <p:cNvPr id="6" name="Titre 6"/>
          <p:cNvSpPr txBox="1">
            <a:spLocks/>
          </p:cNvSpPr>
          <p:nvPr/>
        </p:nvSpPr>
        <p:spPr bwMode="gray">
          <a:xfrm>
            <a:off x="1534450" y="260648"/>
            <a:ext cx="7142006" cy="43204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smtClean="0"/>
          </a:p>
          <a:p>
            <a:pPr marL="0" indent="0">
              <a:buNone/>
            </a:pPr>
            <a:r>
              <a:rPr lang="fr-FR" sz="2000" dirty="0" smtClean="0">
                <a:solidFill>
                  <a:srgbClr val="005696"/>
                </a:solidFill>
              </a:rPr>
              <a:t>Validation des choix définitifs</a:t>
            </a:r>
          </a:p>
          <a:p>
            <a:pPr marL="0" indent="0">
              <a:buNone/>
            </a:pPr>
            <a:endParaRPr lang="fr-FR" sz="2000" dirty="0"/>
          </a:p>
        </p:txBody>
      </p:sp>
      <p:sp>
        <p:nvSpPr>
          <p:cNvPr id="10" name="Rectangle 9"/>
          <p:cNvSpPr/>
          <p:nvPr/>
        </p:nvSpPr>
        <p:spPr>
          <a:xfrm>
            <a:off x="273267" y="3535348"/>
            <a:ext cx="2232248" cy="187220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b="1" dirty="0">
                <a:solidFill>
                  <a:srgbClr val="002060"/>
                </a:solidFill>
              </a:rPr>
              <a:t>Le récapitulatif des </a:t>
            </a:r>
            <a:r>
              <a:rPr lang="fr-FR" sz="1600" b="1" dirty="0" smtClean="0">
                <a:solidFill>
                  <a:srgbClr val="002060"/>
                </a:solidFill>
              </a:rPr>
              <a:t>choix définitifs doit </a:t>
            </a:r>
            <a:r>
              <a:rPr lang="fr-FR" sz="1600" b="1" dirty="0">
                <a:solidFill>
                  <a:srgbClr val="002060"/>
                </a:solidFill>
              </a:rPr>
              <a:t>être validé pour être </a:t>
            </a:r>
            <a:r>
              <a:rPr lang="fr-FR" sz="1600" b="1" dirty="0" smtClean="0">
                <a:solidFill>
                  <a:srgbClr val="002060"/>
                </a:solidFill>
              </a:rPr>
              <a:t>enregistr</a:t>
            </a:r>
            <a:r>
              <a:rPr lang="fr-FR" b="1" dirty="0" smtClean="0">
                <a:solidFill>
                  <a:srgbClr val="002060"/>
                </a:solidFill>
              </a:rPr>
              <a:t>é.</a:t>
            </a:r>
            <a:endParaRPr lang="fr-FR" b="1" dirty="0">
              <a:solidFill>
                <a:srgbClr val="002060"/>
              </a:solidFill>
            </a:endParaRPr>
          </a:p>
        </p:txBody>
      </p:sp>
      <p:sp>
        <p:nvSpPr>
          <p:cNvPr id="2" name="Rectangle 1"/>
          <p:cNvSpPr/>
          <p:nvPr/>
        </p:nvSpPr>
        <p:spPr>
          <a:xfrm>
            <a:off x="270734" y="6502584"/>
            <a:ext cx="2832827" cy="230832"/>
          </a:xfrm>
          <a:prstGeom prst="rect">
            <a:avLst/>
          </a:prstGeom>
        </p:spPr>
        <p:txBody>
          <a:bodyPr wrap="none">
            <a:spAutoFit/>
          </a:bodyPr>
          <a:lstStyle/>
          <a:p>
            <a:pPr lvl="0"/>
            <a:r>
              <a:rPr lang="fr-FR" sz="900" dirty="0">
                <a:solidFill>
                  <a:srgbClr val="000000"/>
                </a:solidFill>
              </a:rPr>
              <a:t>Service en ligne Orientation – Phase définitive 2023</a:t>
            </a:r>
          </a:p>
        </p:txBody>
      </p:sp>
    </p:spTree>
    <p:extLst>
      <p:ext uri="{BB962C8B-B14F-4D97-AF65-F5344CB8AC3E}">
        <p14:creationId xmlns:p14="http://schemas.microsoft.com/office/powerpoint/2010/main" xmlns="" val="243224245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stretch>
            <a:fillRect/>
          </a:stretch>
        </p:blipFill>
        <p:spPr>
          <a:xfrm>
            <a:off x="1403648" y="889348"/>
            <a:ext cx="7603948" cy="5292000"/>
          </a:xfrm>
          <a:prstGeom prst="rect">
            <a:avLst/>
          </a:prstGeom>
        </p:spPr>
      </p:pic>
      <p:sp>
        <p:nvSpPr>
          <p:cNvPr id="4" name="Espace réservé de la date 3"/>
          <p:cNvSpPr>
            <a:spLocks noGrp="1"/>
          </p:cNvSpPr>
          <p:nvPr>
            <p:ph type="dt" sz="half" idx="10"/>
          </p:nvPr>
        </p:nvSpPr>
        <p:spPr/>
        <p:txBody>
          <a:bodyPr/>
          <a:lstStyle/>
          <a:p>
            <a:pPr algn="r"/>
            <a:r>
              <a:rPr lang="fr-FR" cap="all" dirty="0" smtClean="0"/>
              <a:t>2022-2023</a:t>
            </a:r>
            <a:endParaRPr lang="fr-FR" cap="all" dirty="0"/>
          </a:p>
        </p:txBody>
      </p:sp>
      <p:sp>
        <p:nvSpPr>
          <p:cNvPr id="11" name="Espace réservé du numéro de diapositive 10"/>
          <p:cNvSpPr>
            <a:spLocks noGrp="1"/>
          </p:cNvSpPr>
          <p:nvPr>
            <p:ph type="sldNum" sz="quarter" idx="12"/>
          </p:nvPr>
        </p:nvSpPr>
        <p:spPr>
          <a:xfrm>
            <a:off x="6273264" y="6378000"/>
            <a:ext cx="1350000" cy="480000"/>
          </a:xfrm>
        </p:spPr>
        <p:txBody>
          <a:bodyPr/>
          <a:lstStyle/>
          <a:p>
            <a:fld id="{733122C9-A0B9-462F-8757-0847AD287B63}" type="slidenum">
              <a:rPr lang="fr-FR" smtClean="0"/>
              <a:pPr/>
              <a:t>13</a:t>
            </a:fld>
            <a:endParaRPr lang="fr-FR" dirty="0"/>
          </a:p>
        </p:txBody>
      </p:sp>
      <p:sp>
        <p:nvSpPr>
          <p:cNvPr id="6" name="Titre 6"/>
          <p:cNvSpPr txBox="1">
            <a:spLocks/>
          </p:cNvSpPr>
          <p:nvPr/>
        </p:nvSpPr>
        <p:spPr bwMode="gray">
          <a:xfrm>
            <a:off x="1534450" y="260648"/>
            <a:ext cx="7142006" cy="43204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smtClean="0"/>
          </a:p>
          <a:p>
            <a:pPr marL="0" indent="0">
              <a:buNone/>
            </a:pPr>
            <a:r>
              <a:rPr lang="fr-FR" sz="2000" dirty="0" smtClean="0">
                <a:solidFill>
                  <a:srgbClr val="005696"/>
                </a:solidFill>
              </a:rPr>
              <a:t>Validation des choix définitifs</a:t>
            </a:r>
            <a:r>
              <a:rPr lang="fr-FR" sz="2000" dirty="0">
                <a:solidFill>
                  <a:srgbClr val="002060"/>
                </a:solidFill>
              </a:rPr>
              <a:t> </a:t>
            </a:r>
          </a:p>
          <a:p>
            <a:pPr marL="0" indent="0">
              <a:buNone/>
            </a:pPr>
            <a:endParaRPr lang="fr-FR" sz="2000" dirty="0"/>
          </a:p>
        </p:txBody>
      </p:sp>
      <p:sp>
        <p:nvSpPr>
          <p:cNvPr id="9" name="Rectangle 8"/>
          <p:cNvSpPr/>
          <p:nvPr/>
        </p:nvSpPr>
        <p:spPr>
          <a:xfrm>
            <a:off x="356373" y="3356992"/>
            <a:ext cx="2559444" cy="24482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b="1" dirty="0" smtClean="0">
                <a:solidFill>
                  <a:srgbClr val="002060"/>
                </a:solidFill>
              </a:rPr>
              <a:t>Un courriel </a:t>
            </a:r>
            <a:r>
              <a:rPr lang="fr-FR" sz="1600" b="1" dirty="0">
                <a:solidFill>
                  <a:srgbClr val="002060"/>
                </a:solidFill>
              </a:rPr>
              <a:t>avec le récapitulatif des </a:t>
            </a:r>
            <a:r>
              <a:rPr lang="fr-FR" sz="1600" b="1" dirty="0" smtClean="0">
                <a:solidFill>
                  <a:srgbClr val="002060"/>
                </a:solidFill>
              </a:rPr>
              <a:t>choix</a:t>
            </a:r>
            <a:r>
              <a:rPr lang="fr-FR" sz="1600" b="1" dirty="0">
                <a:solidFill>
                  <a:srgbClr val="002060"/>
                </a:solidFill>
              </a:rPr>
              <a:t> est transmis à chaque représentant </a:t>
            </a:r>
            <a:r>
              <a:rPr lang="fr-FR" sz="1600" b="1" dirty="0" smtClean="0">
                <a:solidFill>
                  <a:srgbClr val="002060"/>
                </a:solidFill>
              </a:rPr>
              <a:t>légal. </a:t>
            </a:r>
          </a:p>
          <a:p>
            <a:endParaRPr lang="fr-FR" sz="1600" b="1" dirty="0">
              <a:solidFill>
                <a:srgbClr val="002060"/>
              </a:solidFill>
            </a:endParaRPr>
          </a:p>
          <a:p>
            <a:r>
              <a:rPr lang="fr-FR" sz="1600" b="1" dirty="0" smtClean="0">
                <a:solidFill>
                  <a:srgbClr val="002060"/>
                </a:solidFill>
              </a:rPr>
              <a:t>Les choix peuvent être modifiés jusqu’à la fermeture du service en ligne. </a:t>
            </a:r>
            <a:endParaRPr lang="fr-FR" sz="1600" b="1" dirty="0">
              <a:solidFill>
                <a:srgbClr val="002060"/>
              </a:solidFill>
            </a:endParaRPr>
          </a:p>
        </p:txBody>
      </p:sp>
      <p:sp>
        <p:nvSpPr>
          <p:cNvPr id="3" name="Rectangle 2"/>
          <p:cNvSpPr/>
          <p:nvPr/>
        </p:nvSpPr>
        <p:spPr>
          <a:xfrm>
            <a:off x="251520" y="6502584"/>
            <a:ext cx="2832827" cy="230832"/>
          </a:xfrm>
          <a:prstGeom prst="rect">
            <a:avLst/>
          </a:prstGeom>
        </p:spPr>
        <p:txBody>
          <a:bodyPr wrap="none">
            <a:spAutoFit/>
          </a:bodyPr>
          <a:lstStyle/>
          <a:p>
            <a:pPr lvl="0"/>
            <a:r>
              <a:rPr lang="fr-FR" sz="900" dirty="0">
                <a:solidFill>
                  <a:srgbClr val="000000"/>
                </a:solidFill>
              </a:rPr>
              <a:t>Service en ligne Orientation – Phase définitive 2023</a:t>
            </a:r>
          </a:p>
        </p:txBody>
      </p:sp>
    </p:spTree>
    <p:extLst>
      <p:ext uri="{BB962C8B-B14F-4D97-AF65-F5344CB8AC3E}">
        <p14:creationId xmlns:p14="http://schemas.microsoft.com/office/powerpoint/2010/main" xmlns="" val="382834477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cap="all" dirty="0" smtClean="0"/>
              <a:t>2022-2023</a:t>
            </a:r>
            <a:endParaRPr lang="fr-FR" cap="all" dirty="0"/>
          </a:p>
        </p:txBody>
      </p:sp>
      <p:sp>
        <p:nvSpPr>
          <p:cNvPr id="11" name="Espace réservé du numéro de diapositive 10"/>
          <p:cNvSpPr>
            <a:spLocks noGrp="1"/>
          </p:cNvSpPr>
          <p:nvPr>
            <p:ph type="sldNum" sz="quarter" idx="12"/>
          </p:nvPr>
        </p:nvSpPr>
        <p:spPr/>
        <p:txBody>
          <a:bodyPr/>
          <a:lstStyle/>
          <a:p>
            <a:fld id="{733122C9-A0B9-462F-8757-0847AD287B63}" type="slidenum">
              <a:rPr lang="fr-FR" smtClean="0"/>
              <a:pPr/>
              <a:t>14</a:t>
            </a:fld>
            <a:endParaRPr lang="fr-FR" dirty="0"/>
          </a:p>
        </p:txBody>
      </p:sp>
      <p:sp>
        <p:nvSpPr>
          <p:cNvPr id="12" name="Titre 2"/>
          <p:cNvSpPr>
            <a:spLocks noGrp="1"/>
          </p:cNvSpPr>
          <p:nvPr>
            <p:ph type="title"/>
          </p:nvPr>
        </p:nvSpPr>
        <p:spPr>
          <a:xfrm>
            <a:off x="1" y="1246908"/>
            <a:ext cx="9144000" cy="5131091"/>
          </a:xfrm>
          <a:solidFill>
            <a:srgbClr val="005696"/>
          </a:solidFill>
        </p:spPr>
        <p:txBody>
          <a:bodyPr/>
          <a:lstStyle/>
          <a:p>
            <a:pPr marL="0" indent="0" algn="ctr">
              <a:buNone/>
            </a:pPr>
            <a:r>
              <a:rPr lang="fr-FR" sz="4000" dirty="0" smtClean="0">
                <a:solidFill>
                  <a:schemeClr val="bg1"/>
                </a:solidFill>
              </a:rPr>
              <a:t> </a:t>
            </a:r>
            <a:r>
              <a:rPr lang="fr-FR" sz="3600" dirty="0" smtClean="0">
                <a:solidFill>
                  <a:schemeClr val="bg1"/>
                </a:solidFill>
              </a:rPr>
              <a:t>4</a:t>
            </a:r>
            <a:r>
              <a:rPr lang="fr-FR" sz="3600" i="1" dirty="0" smtClean="0">
                <a:solidFill>
                  <a:schemeClr val="bg1"/>
                </a:solidFill>
              </a:rPr>
              <a:t>. </a:t>
            </a:r>
            <a:r>
              <a:rPr lang="fr-FR" sz="3600" dirty="0">
                <a:solidFill>
                  <a:schemeClr val="bg1"/>
                </a:solidFill>
              </a:rPr>
              <a:t>R</a:t>
            </a:r>
            <a:r>
              <a:rPr lang="fr-FR" sz="3600" dirty="0" smtClean="0">
                <a:solidFill>
                  <a:schemeClr val="bg1"/>
                </a:solidFill>
              </a:rPr>
              <a:t>éponse aux propositions du conseil </a:t>
            </a:r>
            <a:r>
              <a:rPr lang="fr-FR" sz="3600" dirty="0">
                <a:solidFill>
                  <a:schemeClr val="bg1"/>
                </a:solidFill>
              </a:rPr>
              <a:t>de classe </a:t>
            </a:r>
          </a:p>
        </p:txBody>
      </p:sp>
      <p:sp>
        <p:nvSpPr>
          <p:cNvPr id="5" name="ZoneTexte 4"/>
          <p:cNvSpPr txBox="1"/>
          <p:nvPr/>
        </p:nvSpPr>
        <p:spPr>
          <a:xfrm flipH="1">
            <a:off x="29136" y="6502584"/>
            <a:ext cx="10548594" cy="230832"/>
          </a:xfrm>
          <a:prstGeom prst="rect">
            <a:avLst/>
          </a:prstGeom>
          <a:noFill/>
        </p:spPr>
        <p:txBody>
          <a:bodyPr wrap="square" rtlCol="0">
            <a:spAutoFit/>
          </a:bodyPr>
          <a:lstStyle/>
          <a:p>
            <a:r>
              <a:rPr lang="fr-FR" sz="900" dirty="0" smtClean="0"/>
              <a:t>Service en ligne Orientation – Phase définitive 2023</a:t>
            </a:r>
            <a:endParaRPr lang="fr-FR" sz="900" dirty="0"/>
          </a:p>
        </p:txBody>
      </p:sp>
    </p:spTree>
    <p:extLst>
      <p:ext uri="{BB962C8B-B14F-4D97-AF65-F5344CB8AC3E}">
        <p14:creationId xmlns:p14="http://schemas.microsoft.com/office/powerpoint/2010/main" xmlns="" val="168178479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cap="all" dirty="0" smtClean="0"/>
              <a:t>2022-2023</a:t>
            </a:r>
            <a:endParaRPr lang="fr-FR" cap="all" dirty="0"/>
          </a:p>
        </p:txBody>
      </p:sp>
      <p:sp>
        <p:nvSpPr>
          <p:cNvPr id="11" name="Espace réservé du numéro de diapositive 10"/>
          <p:cNvSpPr>
            <a:spLocks noGrp="1"/>
          </p:cNvSpPr>
          <p:nvPr>
            <p:ph type="sldNum" sz="quarter" idx="12"/>
          </p:nvPr>
        </p:nvSpPr>
        <p:spPr/>
        <p:txBody>
          <a:bodyPr/>
          <a:lstStyle/>
          <a:p>
            <a:fld id="{733122C9-A0B9-462F-8757-0847AD287B63}" type="slidenum">
              <a:rPr lang="fr-FR" smtClean="0"/>
              <a:pPr/>
              <a:t>15</a:t>
            </a:fld>
            <a:endParaRPr lang="fr-FR" dirty="0"/>
          </a:p>
        </p:txBody>
      </p:sp>
      <p:sp>
        <p:nvSpPr>
          <p:cNvPr id="6" name="Titre 6"/>
          <p:cNvSpPr txBox="1">
            <a:spLocks/>
          </p:cNvSpPr>
          <p:nvPr/>
        </p:nvSpPr>
        <p:spPr bwMode="gray">
          <a:xfrm>
            <a:off x="1475656" y="352867"/>
            <a:ext cx="7142006" cy="339829"/>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smtClean="0"/>
          </a:p>
          <a:p>
            <a:pPr marL="0" indent="0">
              <a:buNone/>
            </a:pPr>
            <a:r>
              <a:rPr lang="fr-FR" sz="2000" dirty="0">
                <a:solidFill>
                  <a:srgbClr val="005696"/>
                </a:solidFill>
              </a:rPr>
              <a:t>R</a:t>
            </a:r>
            <a:r>
              <a:rPr lang="fr-FR" sz="2000" dirty="0" smtClean="0">
                <a:solidFill>
                  <a:srgbClr val="005696"/>
                </a:solidFill>
              </a:rPr>
              <a:t>éponse aux propositions du conseil de classe</a:t>
            </a:r>
            <a:endParaRPr lang="fr-FR" sz="2000" dirty="0">
              <a:solidFill>
                <a:srgbClr val="005696"/>
              </a:solidFill>
            </a:endParaRPr>
          </a:p>
          <a:p>
            <a:pPr marL="0" indent="0">
              <a:buNone/>
            </a:pPr>
            <a:endParaRPr lang="fr-FR" sz="2000" dirty="0"/>
          </a:p>
        </p:txBody>
      </p:sp>
      <p:sp>
        <p:nvSpPr>
          <p:cNvPr id="9" name="Rectangle 8"/>
          <p:cNvSpPr/>
          <p:nvPr/>
        </p:nvSpPr>
        <p:spPr>
          <a:xfrm>
            <a:off x="675732" y="981111"/>
            <a:ext cx="8088298" cy="10075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b="1" dirty="0" smtClean="0">
                <a:solidFill>
                  <a:srgbClr val="002060"/>
                </a:solidFill>
              </a:rPr>
              <a:t>L’un ou l’autre des représentants légaux peut répondre aux propositions du conseil de classe.</a:t>
            </a:r>
            <a:endParaRPr lang="fr-FR" sz="1600" b="1" dirty="0">
              <a:solidFill>
                <a:srgbClr val="002060"/>
              </a:solidFill>
            </a:endParaRPr>
          </a:p>
        </p:txBody>
      </p:sp>
      <p:sp>
        <p:nvSpPr>
          <p:cNvPr id="3" name="Rectangle 2"/>
          <p:cNvSpPr/>
          <p:nvPr/>
        </p:nvSpPr>
        <p:spPr>
          <a:xfrm>
            <a:off x="260371" y="6502584"/>
            <a:ext cx="2832827" cy="230832"/>
          </a:xfrm>
          <a:prstGeom prst="rect">
            <a:avLst/>
          </a:prstGeom>
        </p:spPr>
        <p:txBody>
          <a:bodyPr wrap="none">
            <a:spAutoFit/>
          </a:bodyPr>
          <a:lstStyle/>
          <a:p>
            <a:pPr lvl="0"/>
            <a:r>
              <a:rPr lang="fr-FR" sz="900" dirty="0">
                <a:solidFill>
                  <a:srgbClr val="000000"/>
                </a:solidFill>
              </a:rPr>
              <a:t>Service en ligne Orientation – Phase définitive 2023</a:t>
            </a:r>
          </a:p>
        </p:txBody>
      </p:sp>
      <p:pic>
        <p:nvPicPr>
          <p:cNvPr id="5" name="Image 4"/>
          <p:cNvPicPr>
            <a:picLocks noChangeAspect="1"/>
          </p:cNvPicPr>
          <p:nvPr/>
        </p:nvPicPr>
        <p:blipFill>
          <a:blip r:embed="rId2"/>
          <a:stretch>
            <a:fillRect/>
          </a:stretch>
        </p:blipFill>
        <p:spPr>
          <a:xfrm>
            <a:off x="183152" y="2132856"/>
            <a:ext cx="8960848" cy="3672000"/>
          </a:xfrm>
          <a:prstGeom prst="rect">
            <a:avLst/>
          </a:prstGeom>
        </p:spPr>
      </p:pic>
    </p:spTree>
    <p:extLst>
      <p:ext uri="{BB962C8B-B14F-4D97-AF65-F5344CB8AC3E}">
        <p14:creationId xmlns:p14="http://schemas.microsoft.com/office/powerpoint/2010/main" xmlns="" val="24840502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cap="all" dirty="0" smtClean="0"/>
              <a:t>2022-2023</a:t>
            </a:r>
            <a:endParaRPr lang="fr-FR" cap="all" dirty="0"/>
          </a:p>
        </p:txBody>
      </p:sp>
      <p:sp>
        <p:nvSpPr>
          <p:cNvPr id="11" name="Espace réservé du numéro de diapositive 10"/>
          <p:cNvSpPr>
            <a:spLocks noGrp="1"/>
          </p:cNvSpPr>
          <p:nvPr>
            <p:ph type="sldNum" sz="quarter" idx="12"/>
          </p:nvPr>
        </p:nvSpPr>
        <p:spPr/>
        <p:txBody>
          <a:bodyPr/>
          <a:lstStyle/>
          <a:p>
            <a:fld id="{733122C9-A0B9-462F-8757-0847AD287B63}" type="slidenum">
              <a:rPr lang="fr-FR" smtClean="0"/>
              <a:pPr/>
              <a:t>2</a:t>
            </a:fld>
            <a:endParaRPr lang="fr-FR" dirty="0"/>
          </a:p>
        </p:txBody>
      </p:sp>
      <p:sp>
        <p:nvSpPr>
          <p:cNvPr id="2" name="ZoneTexte 1"/>
          <p:cNvSpPr txBox="1">
            <a:spLocks/>
          </p:cNvSpPr>
          <p:nvPr/>
        </p:nvSpPr>
        <p:spPr>
          <a:xfrm>
            <a:off x="0" y="942000"/>
            <a:ext cx="9142008" cy="5436000"/>
          </a:xfrm>
          <a:prstGeom prst="rect">
            <a:avLst/>
          </a:prstGeom>
          <a:solidFill>
            <a:srgbClr val="005696"/>
          </a:solidFill>
        </p:spPr>
        <p:txBody>
          <a:bodyPr wrap="square" rtlCol="0">
            <a:spAutoFit/>
          </a:bodyPr>
          <a:lstStyle/>
          <a:p>
            <a:endParaRPr lang="fr-FR" sz="3200" b="1" dirty="0">
              <a:solidFill>
                <a:schemeClr val="bg1"/>
              </a:solidFill>
            </a:endParaRPr>
          </a:p>
          <a:p>
            <a:endParaRPr lang="fr-FR" sz="3200" b="1" dirty="0" smtClean="0">
              <a:solidFill>
                <a:schemeClr val="bg1"/>
              </a:solidFill>
            </a:endParaRPr>
          </a:p>
          <a:p>
            <a:endParaRPr lang="fr-FR" sz="3200" b="1" dirty="0">
              <a:solidFill>
                <a:schemeClr val="bg1"/>
              </a:solidFill>
            </a:endParaRPr>
          </a:p>
          <a:p>
            <a:pPr marL="342900" indent="-342900" algn="ctr">
              <a:buAutoNum type="arabicPeriod"/>
            </a:pPr>
            <a:r>
              <a:rPr lang="fr-FR" sz="3200" b="1" dirty="0" smtClean="0">
                <a:solidFill>
                  <a:schemeClr val="bg1"/>
                </a:solidFill>
              </a:rPr>
              <a:t> Connexion au service en ligne Orientation</a:t>
            </a:r>
          </a:p>
          <a:p>
            <a:pPr algn="ctr"/>
            <a:endParaRPr lang="fr-FR" sz="3200" b="1" dirty="0" smtClean="0">
              <a:solidFill>
                <a:schemeClr val="bg1"/>
              </a:solidFill>
            </a:endParaRPr>
          </a:p>
          <a:p>
            <a:pPr algn="ctr"/>
            <a:r>
              <a:rPr lang="fr-FR" sz="2400" b="1" dirty="0" smtClean="0">
                <a:solidFill>
                  <a:schemeClr val="bg1"/>
                </a:solidFill>
              </a:rPr>
              <a:t>Compatible avec tous types de supports, tablettes,    smartphones, ordinateurs</a:t>
            </a:r>
          </a:p>
          <a:p>
            <a:pPr algn="ctr"/>
            <a:endParaRPr lang="fr-FR" sz="2400" b="1" dirty="0" smtClean="0">
              <a:solidFill>
                <a:schemeClr val="bg1"/>
              </a:solidFill>
            </a:endParaRPr>
          </a:p>
          <a:p>
            <a:pPr algn="ctr"/>
            <a:r>
              <a:rPr lang="fr-FR" sz="2400" b="1" dirty="0">
                <a:solidFill>
                  <a:schemeClr val="bg1"/>
                </a:solidFill>
              </a:rPr>
              <a:t>Accès avec l’adresse unique teleservices.education.gouv.fr</a:t>
            </a:r>
            <a:endParaRPr lang="fr-FR" sz="2400" b="1" dirty="0" smtClean="0">
              <a:solidFill>
                <a:schemeClr val="bg1"/>
              </a:solidFill>
            </a:endParaRPr>
          </a:p>
          <a:p>
            <a:pPr algn="ctr"/>
            <a:endParaRPr lang="fr-FR" sz="2400" dirty="0" smtClean="0">
              <a:solidFill>
                <a:schemeClr val="bg1"/>
              </a:solidFill>
            </a:endParaRPr>
          </a:p>
          <a:p>
            <a:endParaRPr lang="fr-FR" sz="2400" dirty="0">
              <a:solidFill>
                <a:schemeClr val="bg1"/>
              </a:solidFill>
            </a:endParaRPr>
          </a:p>
          <a:p>
            <a:endParaRPr lang="fr-FR" sz="2400" dirty="0">
              <a:solidFill>
                <a:schemeClr val="bg1"/>
              </a:solidFill>
            </a:endParaRPr>
          </a:p>
          <a:p>
            <a:endParaRPr lang="fr-FR" sz="2400" dirty="0">
              <a:solidFill>
                <a:schemeClr val="bg1"/>
              </a:solidFill>
            </a:endParaRPr>
          </a:p>
        </p:txBody>
      </p:sp>
      <p:sp>
        <p:nvSpPr>
          <p:cNvPr id="3" name="Rectangle 2"/>
          <p:cNvSpPr/>
          <p:nvPr/>
        </p:nvSpPr>
        <p:spPr>
          <a:xfrm>
            <a:off x="32693" y="6502584"/>
            <a:ext cx="2832827" cy="230832"/>
          </a:xfrm>
          <a:prstGeom prst="rect">
            <a:avLst/>
          </a:prstGeom>
        </p:spPr>
        <p:txBody>
          <a:bodyPr wrap="none">
            <a:spAutoFit/>
          </a:bodyPr>
          <a:lstStyle/>
          <a:p>
            <a:pPr lvl="0"/>
            <a:r>
              <a:rPr lang="fr-FR" sz="900" dirty="0">
                <a:solidFill>
                  <a:srgbClr val="000000"/>
                </a:solidFill>
              </a:rPr>
              <a:t>Service en ligne Orientation – Phase définitive 2023</a:t>
            </a:r>
          </a:p>
        </p:txBody>
      </p:sp>
    </p:spTree>
    <p:extLst>
      <p:ext uri="{BB962C8B-B14F-4D97-AF65-F5344CB8AC3E}">
        <p14:creationId xmlns:p14="http://schemas.microsoft.com/office/powerpoint/2010/main" xmlns="" val="38707265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cap="all" dirty="0" smtClean="0"/>
              <a:t>2022-2023</a:t>
            </a:r>
            <a:endParaRPr lang="fr-FR" cap="all" dirty="0"/>
          </a:p>
        </p:txBody>
      </p:sp>
      <p:sp>
        <p:nvSpPr>
          <p:cNvPr id="11" name="Espace réservé du numéro de diapositive 10"/>
          <p:cNvSpPr>
            <a:spLocks noGrp="1"/>
          </p:cNvSpPr>
          <p:nvPr>
            <p:ph type="sldNum" sz="quarter" idx="12"/>
          </p:nvPr>
        </p:nvSpPr>
        <p:spPr/>
        <p:txBody>
          <a:bodyPr/>
          <a:lstStyle/>
          <a:p>
            <a:fld id="{733122C9-A0B9-462F-8757-0847AD287B63}" type="slidenum">
              <a:rPr lang="fr-FR" smtClean="0"/>
              <a:pPr/>
              <a:t>3</a:t>
            </a:fld>
            <a:endParaRPr lang="fr-FR" dirty="0"/>
          </a:p>
        </p:txBody>
      </p:sp>
      <p:sp>
        <p:nvSpPr>
          <p:cNvPr id="6" name="Titre 6"/>
          <p:cNvSpPr txBox="1">
            <a:spLocks/>
          </p:cNvSpPr>
          <p:nvPr/>
        </p:nvSpPr>
        <p:spPr bwMode="gray">
          <a:xfrm>
            <a:off x="1403648" y="-49316"/>
            <a:ext cx="7128792" cy="764704"/>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smtClean="0"/>
          </a:p>
          <a:p>
            <a:pPr marL="0" indent="0">
              <a:buNone/>
            </a:pPr>
            <a:endParaRPr lang="fr-FR" sz="2000" dirty="0" smtClean="0"/>
          </a:p>
          <a:p>
            <a:pPr marL="0" indent="0">
              <a:buNone/>
            </a:pPr>
            <a:r>
              <a:rPr lang="fr-FR" dirty="0"/>
              <a:t> </a:t>
            </a:r>
            <a:r>
              <a:rPr lang="fr-FR" sz="2000" dirty="0" smtClean="0">
                <a:solidFill>
                  <a:srgbClr val="005696"/>
                </a:solidFill>
              </a:rPr>
              <a:t>Connexion au service en ligne Orientation</a:t>
            </a:r>
            <a:endParaRPr lang="fr-FR" sz="2000" dirty="0">
              <a:solidFill>
                <a:srgbClr val="005696"/>
              </a:solidFill>
            </a:endParaRPr>
          </a:p>
        </p:txBody>
      </p:sp>
      <p:sp>
        <p:nvSpPr>
          <p:cNvPr id="9" name="Titre 8"/>
          <p:cNvSpPr>
            <a:spLocks noGrp="1"/>
          </p:cNvSpPr>
          <p:nvPr>
            <p:ph type="title"/>
          </p:nvPr>
        </p:nvSpPr>
        <p:spPr>
          <a:xfrm>
            <a:off x="442656" y="958558"/>
            <a:ext cx="8367834" cy="1800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defTabSz="1219170">
              <a:buNone/>
            </a:pPr>
            <a:endParaRPr lang="fr-FR" sz="1800" b="1" dirty="0" smtClean="0">
              <a:solidFill>
                <a:srgbClr val="000000"/>
              </a:solidFill>
            </a:endParaRPr>
          </a:p>
          <a:p>
            <a:pPr marL="0" indent="0" algn="just" defTabSz="1219170">
              <a:buNone/>
            </a:pPr>
            <a:r>
              <a:rPr lang="fr-FR" sz="1600" dirty="0">
                <a:solidFill>
                  <a:srgbClr val="002060"/>
                </a:solidFill>
              </a:rPr>
              <a:t>L</a:t>
            </a:r>
            <a:r>
              <a:rPr lang="fr-FR" sz="1600" dirty="0" smtClean="0">
                <a:solidFill>
                  <a:srgbClr val="002060"/>
                </a:solidFill>
              </a:rPr>
              <a:t>e </a:t>
            </a:r>
            <a:r>
              <a:rPr lang="fr-FR" sz="1600" dirty="0">
                <a:solidFill>
                  <a:srgbClr val="002060"/>
                </a:solidFill>
              </a:rPr>
              <a:t>compte d’un représentant légal </a:t>
            </a:r>
            <a:r>
              <a:rPr lang="fr-FR" sz="1600" b="0" dirty="0">
                <a:solidFill>
                  <a:srgbClr val="002060"/>
                </a:solidFill>
              </a:rPr>
              <a:t>permet de saisir les </a:t>
            </a:r>
            <a:r>
              <a:rPr lang="fr-FR" sz="1600" b="0" dirty="0" smtClean="0">
                <a:solidFill>
                  <a:srgbClr val="002060"/>
                </a:solidFill>
              </a:rPr>
              <a:t>choix définitifs et de répondre aux propositions du conseil </a:t>
            </a:r>
            <a:r>
              <a:rPr lang="fr-FR" sz="1600" b="0" dirty="0">
                <a:solidFill>
                  <a:srgbClr val="002060"/>
                </a:solidFill>
              </a:rPr>
              <a:t>de </a:t>
            </a:r>
            <a:r>
              <a:rPr lang="fr-FR" sz="1600" b="0" dirty="0" smtClean="0">
                <a:solidFill>
                  <a:srgbClr val="002060"/>
                </a:solidFill>
              </a:rPr>
              <a:t>classe.</a:t>
            </a:r>
            <a:r>
              <a:rPr lang="fr-FR" sz="1600" b="0" dirty="0">
                <a:solidFill>
                  <a:srgbClr val="002060"/>
                </a:solidFill>
              </a:rPr>
              <a:t> </a:t>
            </a:r>
            <a:endParaRPr lang="fr-FR" sz="1600" b="0" dirty="0" smtClean="0">
              <a:solidFill>
                <a:srgbClr val="002060"/>
              </a:solidFill>
            </a:endParaRPr>
          </a:p>
          <a:p>
            <a:pPr marL="0" indent="0" algn="just" defTabSz="1219170">
              <a:buNone/>
            </a:pPr>
            <a:endParaRPr lang="fr-FR" sz="1600" dirty="0">
              <a:solidFill>
                <a:srgbClr val="002060"/>
              </a:solidFill>
            </a:endParaRPr>
          </a:p>
          <a:p>
            <a:pPr marL="0" indent="0" algn="just" defTabSz="1219170">
              <a:buNone/>
            </a:pPr>
            <a:r>
              <a:rPr lang="fr-FR" sz="1600" dirty="0" smtClean="0">
                <a:solidFill>
                  <a:srgbClr val="002060"/>
                </a:solidFill>
              </a:rPr>
              <a:t>Le compte </a:t>
            </a:r>
            <a:r>
              <a:rPr lang="fr-FR" sz="1600" dirty="0">
                <a:solidFill>
                  <a:srgbClr val="002060"/>
                </a:solidFill>
              </a:rPr>
              <a:t>d’un élève </a:t>
            </a:r>
            <a:r>
              <a:rPr lang="fr-FR" sz="1600" b="0" dirty="0">
                <a:solidFill>
                  <a:srgbClr val="002060"/>
                </a:solidFill>
              </a:rPr>
              <a:t>permet uniquement de consulter les saisies effectuées par le représentant légal.</a:t>
            </a:r>
          </a:p>
          <a:p>
            <a:pPr marL="0" indent="0" defTabSz="1219170">
              <a:buNone/>
            </a:pPr>
            <a:endParaRPr lang="fr-FR" sz="2400" dirty="0">
              <a:solidFill>
                <a:srgbClr val="000000"/>
              </a:solidFill>
            </a:endParaRPr>
          </a:p>
        </p:txBody>
      </p:sp>
      <p:sp>
        <p:nvSpPr>
          <p:cNvPr id="2" name="Rectangle 1"/>
          <p:cNvSpPr/>
          <p:nvPr/>
        </p:nvSpPr>
        <p:spPr>
          <a:xfrm>
            <a:off x="278410" y="6502584"/>
            <a:ext cx="2832827" cy="230832"/>
          </a:xfrm>
          <a:prstGeom prst="rect">
            <a:avLst/>
          </a:prstGeom>
        </p:spPr>
        <p:txBody>
          <a:bodyPr wrap="none">
            <a:spAutoFit/>
          </a:bodyPr>
          <a:lstStyle/>
          <a:p>
            <a:pPr lvl="0"/>
            <a:r>
              <a:rPr lang="fr-FR" sz="900" dirty="0">
                <a:solidFill>
                  <a:srgbClr val="000000"/>
                </a:solidFill>
              </a:rPr>
              <a:t>Service en ligne Orientation – Phase définitive 2023</a:t>
            </a:r>
          </a:p>
        </p:txBody>
      </p:sp>
      <p:pic>
        <p:nvPicPr>
          <p:cNvPr id="3" name="Image 2"/>
          <p:cNvPicPr>
            <a:picLocks noChangeAspect="1"/>
          </p:cNvPicPr>
          <p:nvPr/>
        </p:nvPicPr>
        <p:blipFill>
          <a:blip r:embed="rId2"/>
          <a:stretch>
            <a:fillRect/>
          </a:stretch>
        </p:blipFill>
        <p:spPr>
          <a:xfrm>
            <a:off x="315977" y="2348880"/>
            <a:ext cx="8492245" cy="3708000"/>
          </a:xfrm>
          <a:prstGeom prst="rect">
            <a:avLst/>
          </a:prstGeom>
        </p:spPr>
      </p:pic>
    </p:spTree>
    <p:extLst>
      <p:ext uri="{BB962C8B-B14F-4D97-AF65-F5344CB8AC3E}">
        <p14:creationId xmlns:p14="http://schemas.microsoft.com/office/powerpoint/2010/main" xmlns="" val="19413495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cap="all" dirty="0" smtClean="0"/>
              <a:t>2022-2023</a:t>
            </a:r>
            <a:endParaRPr lang="fr-FR" cap="all" dirty="0"/>
          </a:p>
        </p:txBody>
      </p:sp>
      <p:sp>
        <p:nvSpPr>
          <p:cNvPr id="11" name="Espace réservé du numéro de diapositive 10"/>
          <p:cNvSpPr>
            <a:spLocks noGrp="1"/>
          </p:cNvSpPr>
          <p:nvPr>
            <p:ph type="sldNum" sz="quarter" idx="12"/>
          </p:nvPr>
        </p:nvSpPr>
        <p:spPr/>
        <p:txBody>
          <a:bodyPr/>
          <a:lstStyle/>
          <a:p>
            <a:fld id="{733122C9-A0B9-462F-8757-0847AD287B63}" type="slidenum">
              <a:rPr lang="fr-FR" smtClean="0"/>
              <a:pPr/>
              <a:t>4</a:t>
            </a:fld>
            <a:endParaRPr lang="fr-FR" dirty="0"/>
          </a:p>
        </p:txBody>
      </p:sp>
      <p:sp>
        <p:nvSpPr>
          <p:cNvPr id="6" name="Titre 6"/>
          <p:cNvSpPr txBox="1">
            <a:spLocks/>
          </p:cNvSpPr>
          <p:nvPr/>
        </p:nvSpPr>
        <p:spPr bwMode="gray">
          <a:xfrm>
            <a:off x="1534450" y="260648"/>
            <a:ext cx="7142006" cy="43204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smtClean="0"/>
          </a:p>
          <a:p>
            <a:pPr marL="0" indent="0">
              <a:buNone/>
            </a:pPr>
            <a:r>
              <a:rPr lang="fr-FR" sz="2000" dirty="0" smtClean="0">
                <a:solidFill>
                  <a:srgbClr val="005696"/>
                </a:solidFill>
              </a:rPr>
              <a:t>Connexion au service en ligne Orientation</a:t>
            </a:r>
            <a:r>
              <a:rPr lang="fr-FR" sz="2000" dirty="0">
                <a:solidFill>
                  <a:srgbClr val="005696"/>
                </a:solidFill>
              </a:rPr>
              <a:t> </a:t>
            </a:r>
          </a:p>
          <a:p>
            <a:pPr marL="0" indent="0">
              <a:buNone/>
            </a:pPr>
            <a:endParaRPr lang="fr-FR" sz="2000" dirty="0"/>
          </a:p>
        </p:txBody>
      </p:sp>
      <p:sp>
        <p:nvSpPr>
          <p:cNvPr id="7" name="Titre 8"/>
          <p:cNvSpPr>
            <a:spLocks noGrp="1"/>
          </p:cNvSpPr>
          <p:nvPr>
            <p:ph type="title"/>
          </p:nvPr>
        </p:nvSpPr>
        <p:spPr>
          <a:xfrm>
            <a:off x="575088" y="987620"/>
            <a:ext cx="8208912" cy="10081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defTabSz="1219170">
              <a:buNone/>
            </a:pPr>
            <a:endParaRPr lang="fr-FR" b="1" dirty="0" smtClean="0">
              <a:solidFill>
                <a:srgbClr val="000000"/>
              </a:solidFill>
            </a:endParaRPr>
          </a:p>
          <a:p>
            <a:pPr marL="0" indent="0" defTabSz="1219170">
              <a:buNone/>
            </a:pPr>
            <a:r>
              <a:rPr lang="fr-FR" sz="1800" dirty="0" smtClean="0">
                <a:solidFill>
                  <a:schemeClr val="bg1"/>
                </a:solidFill>
              </a:rPr>
              <a:t/>
            </a:r>
            <a:br>
              <a:rPr lang="fr-FR" sz="1800" dirty="0" smtClean="0">
                <a:solidFill>
                  <a:schemeClr val="bg1"/>
                </a:solidFill>
              </a:rPr>
            </a:br>
            <a:r>
              <a:rPr lang="fr-FR" sz="1800" dirty="0" smtClean="0">
                <a:solidFill>
                  <a:schemeClr val="bg1"/>
                </a:solidFill>
              </a:rPr>
              <a:t/>
            </a:r>
            <a:br>
              <a:rPr lang="fr-FR" sz="1800" dirty="0" smtClean="0">
                <a:solidFill>
                  <a:schemeClr val="bg1"/>
                </a:solidFill>
              </a:rPr>
            </a:br>
            <a:r>
              <a:rPr lang="fr-FR" sz="1600" dirty="0" smtClean="0">
                <a:solidFill>
                  <a:srgbClr val="002060"/>
                </a:solidFill>
              </a:rPr>
              <a:t>Connexion </a:t>
            </a:r>
            <a:r>
              <a:rPr lang="fr-FR" sz="1600" dirty="0">
                <a:solidFill>
                  <a:srgbClr val="002060"/>
                </a:solidFill>
              </a:rPr>
              <a:t>au portail Scolarité services avec mon compte </a:t>
            </a:r>
            <a:r>
              <a:rPr lang="fr-FR" sz="1600" dirty="0" err="1" smtClean="0">
                <a:solidFill>
                  <a:srgbClr val="002060"/>
                </a:solidFill>
              </a:rPr>
              <a:t>EduConnect</a:t>
            </a:r>
            <a:r>
              <a:rPr lang="fr-FR" sz="1600" dirty="0" smtClean="0">
                <a:solidFill>
                  <a:srgbClr val="002060"/>
                </a:solidFill>
              </a:rPr>
              <a:t>.</a:t>
            </a:r>
            <a:br>
              <a:rPr lang="fr-FR" sz="1600" dirty="0" smtClean="0">
                <a:solidFill>
                  <a:srgbClr val="002060"/>
                </a:solidFill>
              </a:rPr>
            </a:br>
            <a:r>
              <a:rPr lang="fr-FR" sz="1600" dirty="0">
                <a:solidFill>
                  <a:srgbClr val="002060"/>
                </a:solidFill>
              </a:rPr>
              <a:t/>
            </a:r>
            <a:br>
              <a:rPr lang="fr-FR" sz="1600" dirty="0">
                <a:solidFill>
                  <a:srgbClr val="002060"/>
                </a:solidFill>
              </a:rPr>
            </a:br>
            <a:r>
              <a:rPr lang="fr-FR" sz="1600" dirty="0" smtClean="0">
                <a:solidFill>
                  <a:srgbClr val="002060"/>
                </a:solidFill>
              </a:rPr>
              <a:t>Accès </a:t>
            </a:r>
            <a:r>
              <a:rPr lang="fr-FR" sz="1600" dirty="0">
                <a:solidFill>
                  <a:srgbClr val="002060"/>
                </a:solidFill>
              </a:rPr>
              <a:t>avec l’identifiant et le mot de passe </a:t>
            </a:r>
            <a:r>
              <a:rPr lang="fr-FR" sz="1600" dirty="0" smtClean="0">
                <a:solidFill>
                  <a:srgbClr val="002060"/>
                </a:solidFill>
              </a:rPr>
              <a:t> transmis </a:t>
            </a:r>
            <a:r>
              <a:rPr lang="fr-FR" sz="1600" dirty="0">
                <a:solidFill>
                  <a:srgbClr val="002060"/>
                </a:solidFill>
              </a:rPr>
              <a:t>par le chef </a:t>
            </a:r>
            <a:r>
              <a:rPr lang="fr-FR" sz="1600" dirty="0" smtClean="0">
                <a:solidFill>
                  <a:srgbClr val="002060"/>
                </a:solidFill>
              </a:rPr>
              <a:t>d’établissement.</a:t>
            </a:r>
            <a:br>
              <a:rPr lang="fr-FR" sz="1600" dirty="0" smtClean="0">
                <a:solidFill>
                  <a:srgbClr val="002060"/>
                </a:solidFill>
              </a:rPr>
            </a:br>
            <a:r>
              <a:rPr lang="fr-FR" sz="1800" dirty="0" smtClean="0">
                <a:solidFill>
                  <a:srgbClr val="002060"/>
                </a:solidFill>
              </a:rPr>
              <a:t/>
            </a:r>
            <a:br>
              <a:rPr lang="fr-FR" sz="1800" dirty="0" smtClean="0">
                <a:solidFill>
                  <a:srgbClr val="002060"/>
                </a:solidFill>
              </a:rPr>
            </a:br>
            <a:r>
              <a:rPr lang="fr-FR" sz="1800" b="0" dirty="0" smtClean="0">
                <a:solidFill>
                  <a:schemeClr val="bg1"/>
                </a:solidFill>
              </a:rPr>
              <a:t>.</a:t>
            </a:r>
          </a:p>
          <a:p>
            <a:pPr marL="0" indent="0" defTabSz="1219170">
              <a:buNone/>
            </a:pPr>
            <a:endParaRPr lang="fr-FR" sz="2400" dirty="0">
              <a:solidFill>
                <a:srgbClr val="000000"/>
              </a:solidFill>
            </a:endParaRPr>
          </a:p>
        </p:txBody>
      </p:sp>
      <p:sp>
        <p:nvSpPr>
          <p:cNvPr id="2" name="Rectangle 1"/>
          <p:cNvSpPr/>
          <p:nvPr/>
        </p:nvSpPr>
        <p:spPr>
          <a:xfrm>
            <a:off x="251520" y="6502584"/>
            <a:ext cx="2832827" cy="230832"/>
          </a:xfrm>
          <a:prstGeom prst="rect">
            <a:avLst/>
          </a:prstGeom>
        </p:spPr>
        <p:txBody>
          <a:bodyPr wrap="none">
            <a:spAutoFit/>
          </a:bodyPr>
          <a:lstStyle/>
          <a:p>
            <a:pPr lvl="0"/>
            <a:r>
              <a:rPr lang="fr-FR" sz="900" dirty="0">
                <a:solidFill>
                  <a:srgbClr val="000000"/>
                </a:solidFill>
              </a:rPr>
              <a:t>Service en ligne Orientation – Phase définitive 2023</a:t>
            </a:r>
          </a:p>
        </p:txBody>
      </p:sp>
      <p:pic>
        <p:nvPicPr>
          <p:cNvPr id="3" name="Image 2"/>
          <p:cNvPicPr>
            <a:picLocks noChangeAspect="1"/>
          </p:cNvPicPr>
          <p:nvPr/>
        </p:nvPicPr>
        <p:blipFill>
          <a:blip r:embed="rId2"/>
          <a:stretch>
            <a:fillRect/>
          </a:stretch>
        </p:blipFill>
        <p:spPr>
          <a:xfrm>
            <a:off x="781040" y="1806000"/>
            <a:ext cx="7443488" cy="4572000"/>
          </a:xfrm>
          <a:prstGeom prst="rect">
            <a:avLst/>
          </a:prstGeom>
        </p:spPr>
      </p:pic>
    </p:spTree>
    <p:extLst>
      <p:ext uri="{BB962C8B-B14F-4D97-AF65-F5344CB8AC3E}">
        <p14:creationId xmlns:p14="http://schemas.microsoft.com/office/powerpoint/2010/main" xmlns="" val="17417414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cap="all" dirty="0" smtClean="0"/>
              <a:t>2022-2023</a:t>
            </a:r>
            <a:endParaRPr lang="fr-FR" cap="all" dirty="0"/>
          </a:p>
        </p:txBody>
      </p:sp>
      <p:sp>
        <p:nvSpPr>
          <p:cNvPr id="11" name="Espace réservé du numéro de diapositive 10"/>
          <p:cNvSpPr>
            <a:spLocks noGrp="1"/>
          </p:cNvSpPr>
          <p:nvPr>
            <p:ph type="sldNum" sz="quarter" idx="12"/>
          </p:nvPr>
        </p:nvSpPr>
        <p:spPr/>
        <p:txBody>
          <a:bodyPr/>
          <a:lstStyle/>
          <a:p>
            <a:fld id="{733122C9-A0B9-462F-8757-0847AD287B63}" type="slidenum">
              <a:rPr lang="fr-FR" smtClean="0"/>
              <a:pPr/>
              <a:t>5</a:t>
            </a:fld>
            <a:endParaRPr lang="fr-FR" dirty="0"/>
          </a:p>
        </p:txBody>
      </p:sp>
      <p:sp>
        <p:nvSpPr>
          <p:cNvPr id="6" name="Titre 6"/>
          <p:cNvSpPr txBox="1">
            <a:spLocks/>
          </p:cNvSpPr>
          <p:nvPr/>
        </p:nvSpPr>
        <p:spPr bwMode="gray">
          <a:xfrm>
            <a:off x="1534450" y="260648"/>
            <a:ext cx="7142006" cy="43204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smtClean="0"/>
          </a:p>
          <a:p>
            <a:pPr marL="0" indent="0">
              <a:buNone/>
            </a:pPr>
            <a:r>
              <a:rPr lang="fr-FR" sz="2000" dirty="0" smtClean="0">
                <a:solidFill>
                  <a:srgbClr val="005696"/>
                </a:solidFill>
              </a:rPr>
              <a:t>Connexion au service en ligne Orientation</a:t>
            </a:r>
            <a:r>
              <a:rPr lang="fr-FR" sz="2000" dirty="0">
                <a:solidFill>
                  <a:srgbClr val="005696"/>
                </a:solidFill>
              </a:rPr>
              <a:t> </a:t>
            </a:r>
          </a:p>
          <a:p>
            <a:pPr marL="0" indent="0">
              <a:buNone/>
            </a:pPr>
            <a:endParaRPr lang="fr-FR" sz="2000" dirty="0"/>
          </a:p>
        </p:txBody>
      </p:sp>
      <p:sp>
        <p:nvSpPr>
          <p:cNvPr id="2" name="ZoneTexte 1"/>
          <p:cNvSpPr txBox="1"/>
          <p:nvPr/>
        </p:nvSpPr>
        <p:spPr>
          <a:xfrm>
            <a:off x="548284" y="1087400"/>
            <a:ext cx="5735866" cy="646331"/>
          </a:xfrm>
          <a:prstGeom prst="rect">
            <a:avLst/>
          </a:prstGeom>
          <a:noFill/>
          <a:ln>
            <a:noFill/>
          </a:ln>
        </p:spPr>
        <p:txBody>
          <a:bodyPr wrap="none" rtlCol="0">
            <a:spAutoFit/>
          </a:bodyPr>
          <a:lstStyle/>
          <a:p>
            <a:r>
              <a:rPr lang="fr-FR" sz="1600" b="1" dirty="0">
                <a:solidFill>
                  <a:srgbClr val="002060"/>
                </a:solidFill>
              </a:rPr>
              <a:t>Accès aux services en ligne dans le menu </a:t>
            </a:r>
            <a:r>
              <a:rPr lang="fr-FR" sz="1600" b="1" u="sng" dirty="0">
                <a:solidFill>
                  <a:srgbClr val="0070C0"/>
                </a:solidFill>
              </a:rPr>
              <a:t>Mes </a:t>
            </a:r>
            <a:r>
              <a:rPr lang="fr-FR" sz="1600" b="1" u="sng" dirty="0" smtClean="0">
                <a:solidFill>
                  <a:srgbClr val="0070C0"/>
                </a:solidFill>
              </a:rPr>
              <a:t>services.</a:t>
            </a:r>
            <a:r>
              <a:rPr lang="fr-FR" b="1" dirty="0"/>
              <a:t> </a:t>
            </a:r>
          </a:p>
          <a:p>
            <a:endParaRPr lang="fr-FR" b="1" dirty="0"/>
          </a:p>
        </p:txBody>
      </p:sp>
      <p:sp>
        <p:nvSpPr>
          <p:cNvPr id="5" name="Rectangle 4"/>
          <p:cNvSpPr/>
          <p:nvPr/>
        </p:nvSpPr>
        <p:spPr>
          <a:xfrm>
            <a:off x="263415" y="6502584"/>
            <a:ext cx="2832827" cy="230832"/>
          </a:xfrm>
          <a:prstGeom prst="rect">
            <a:avLst/>
          </a:prstGeom>
        </p:spPr>
        <p:txBody>
          <a:bodyPr wrap="none">
            <a:spAutoFit/>
          </a:bodyPr>
          <a:lstStyle/>
          <a:p>
            <a:pPr lvl="0"/>
            <a:r>
              <a:rPr lang="fr-FR" sz="900" dirty="0">
                <a:solidFill>
                  <a:srgbClr val="000000"/>
                </a:solidFill>
              </a:rPr>
              <a:t>Service en ligne Orientation – Phase définitive 2023</a:t>
            </a:r>
          </a:p>
        </p:txBody>
      </p:sp>
      <p:pic>
        <p:nvPicPr>
          <p:cNvPr id="7" name="Image 6"/>
          <p:cNvPicPr>
            <a:picLocks noChangeAspect="1"/>
          </p:cNvPicPr>
          <p:nvPr/>
        </p:nvPicPr>
        <p:blipFill>
          <a:blip r:embed="rId2"/>
          <a:stretch>
            <a:fillRect/>
          </a:stretch>
        </p:blipFill>
        <p:spPr>
          <a:xfrm>
            <a:off x="467544" y="1628800"/>
            <a:ext cx="8113061" cy="4572000"/>
          </a:xfrm>
          <a:prstGeom prst="rect">
            <a:avLst/>
          </a:prstGeom>
        </p:spPr>
      </p:pic>
    </p:spTree>
    <p:extLst>
      <p:ext uri="{BB962C8B-B14F-4D97-AF65-F5344CB8AC3E}">
        <p14:creationId xmlns:p14="http://schemas.microsoft.com/office/powerpoint/2010/main" xmlns="" val="63226045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cap="all" dirty="0" smtClean="0"/>
              <a:t>2022-2023</a:t>
            </a:r>
            <a:endParaRPr lang="fr-FR" cap="all" dirty="0"/>
          </a:p>
        </p:txBody>
      </p:sp>
      <p:sp>
        <p:nvSpPr>
          <p:cNvPr id="11" name="Espace réservé du numéro de diapositive 10"/>
          <p:cNvSpPr>
            <a:spLocks noGrp="1"/>
          </p:cNvSpPr>
          <p:nvPr>
            <p:ph type="sldNum" sz="quarter" idx="12"/>
          </p:nvPr>
        </p:nvSpPr>
        <p:spPr/>
        <p:txBody>
          <a:bodyPr/>
          <a:lstStyle/>
          <a:p>
            <a:fld id="{733122C9-A0B9-462F-8757-0847AD287B63}" type="slidenum">
              <a:rPr lang="fr-FR" smtClean="0"/>
              <a:pPr/>
              <a:t>6</a:t>
            </a:fld>
            <a:endParaRPr lang="fr-FR" dirty="0"/>
          </a:p>
        </p:txBody>
      </p:sp>
      <p:sp>
        <p:nvSpPr>
          <p:cNvPr id="6" name="Titre 6"/>
          <p:cNvSpPr txBox="1">
            <a:spLocks/>
          </p:cNvSpPr>
          <p:nvPr/>
        </p:nvSpPr>
        <p:spPr bwMode="gray">
          <a:xfrm>
            <a:off x="1534450" y="260648"/>
            <a:ext cx="7142006" cy="43204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smtClean="0"/>
          </a:p>
          <a:p>
            <a:pPr marL="0" indent="0">
              <a:buNone/>
            </a:pPr>
            <a:r>
              <a:rPr lang="fr-FR" sz="2000" dirty="0" smtClean="0">
                <a:solidFill>
                  <a:srgbClr val="005696"/>
                </a:solidFill>
              </a:rPr>
              <a:t>Connexion au service </a:t>
            </a:r>
            <a:r>
              <a:rPr lang="fr-FR" sz="2000" dirty="0">
                <a:solidFill>
                  <a:srgbClr val="005696"/>
                </a:solidFill>
              </a:rPr>
              <a:t>en ligne </a:t>
            </a:r>
            <a:r>
              <a:rPr lang="fr-FR" sz="2000" dirty="0" smtClean="0">
                <a:solidFill>
                  <a:srgbClr val="005696"/>
                </a:solidFill>
              </a:rPr>
              <a:t>Orientation</a:t>
            </a:r>
            <a:r>
              <a:rPr lang="fr-FR" sz="2000" dirty="0">
                <a:solidFill>
                  <a:srgbClr val="005696"/>
                </a:solidFill>
              </a:rPr>
              <a:t> </a:t>
            </a:r>
          </a:p>
          <a:p>
            <a:pPr marL="0" indent="0">
              <a:buNone/>
            </a:pPr>
            <a:endParaRPr lang="fr-FR" sz="2000" dirty="0"/>
          </a:p>
        </p:txBody>
      </p:sp>
      <p:sp>
        <p:nvSpPr>
          <p:cNvPr id="7" name="Rectangle 6"/>
          <p:cNvSpPr/>
          <p:nvPr/>
        </p:nvSpPr>
        <p:spPr>
          <a:xfrm>
            <a:off x="539552" y="830382"/>
            <a:ext cx="7541994" cy="10796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b="1" dirty="0">
                <a:solidFill>
                  <a:srgbClr val="002060"/>
                </a:solidFill>
              </a:rPr>
              <a:t>Sur la page d’accueil de Scolarité services je clique sur Orientation à partir de la date indiquée par le chef </a:t>
            </a:r>
            <a:r>
              <a:rPr lang="fr-FR" sz="1600" b="1" dirty="0" smtClean="0">
                <a:solidFill>
                  <a:srgbClr val="002060"/>
                </a:solidFill>
              </a:rPr>
              <a:t>d’établissement.</a:t>
            </a:r>
            <a:endParaRPr lang="fr-FR" sz="1600" b="1" dirty="0">
              <a:solidFill>
                <a:srgbClr val="002060"/>
              </a:solidFill>
            </a:endParaRPr>
          </a:p>
        </p:txBody>
      </p:sp>
      <p:pic>
        <p:nvPicPr>
          <p:cNvPr id="2" name="Image 1"/>
          <p:cNvPicPr>
            <a:picLocks noChangeAspect="1"/>
          </p:cNvPicPr>
          <p:nvPr/>
        </p:nvPicPr>
        <p:blipFill>
          <a:blip r:embed="rId2"/>
          <a:stretch>
            <a:fillRect/>
          </a:stretch>
        </p:blipFill>
        <p:spPr>
          <a:xfrm>
            <a:off x="511553" y="1881042"/>
            <a:ext cx="8632447" cy="4248000"/>
          </a:xfrm>
          <a:prstGeom prst="rect">
            <a:avLst/>
          </a:prstGeom>
        </p:spPr>
      </p:pic>
      <p:sp>
        <p:nvSpPr>
          <p:cNvPr id="3" name="Rectangle 2"/>
          <p:cNvSpPr/>
          <p:nvPr/>
        </p:nvSpPr>
        <p:spPr>
          <a:xfrm>
            <a:off x="251520" y="6502584"/>
            <a:ext cx="2832827" cy="230832"/>
          </a:xfrm>
          <a:prstGeom prst="rect">
            <a:avLst/>
          </a:prstGeom>
        </p:spPr>
        <p:txBody>
          <a:bodyPr wrap="none">
            <a:spAutoFit/>
          </a:bodyPr>
          <a:lstStyle/>
          <a:p>
            <a:pPr lvl="0"/>
            <a:r>
              <a:rPr lang="fr-FR" sz="900" dirty="0">
                <a:solidFill>
                  <a:srgbClr val="000000"/>
                </a:solidFill>
              </a:rPr>
              <a:t>Service en ligne Orientation – Phase définitive 2023</a:t>
            </a:r>
          </a:p>
        </p:txBody>
      </p:sp>
    </p:spTree>
    <p:extLst>
      <p:ext uri="{BB962C8B-B14F-4D97-AF65-F5344CB8AC3E}">
        <p14:creationId xmlns:p14="http://schemas.microsoft.com/office/powerpoint/2010/main" xmlns="" val="62140366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cap="all" dirty="0" smtClean="0"/>
              <a:t>2022-2023</a:t>
            </a:r>
            <a:endParaRPr lang="fr-FR" cap="all" dirty="0"/>
          </a:p>
        </p:txBody>
      </p:sp>
      <p:sp>
        <p:nvSpPr>
          <p:cNvPr id="11" name="Espace réservé du numéro de diapositive 10"/>
          <p:cNvSpPr>
            <a:spLocks noGrp="1"/>
          </p:cNvSpPr>
          <p:nvPr>
            <p:ph type="sldNum" sz="quarter" idx="12"/>
          </p:nvPr>
        </p:nvSpPr>
        <p:spPr/>
        <p:txBody>
          <a:bodyPr/>
          <a:lstStyle/>
          <a:p>
            <a:fld id="{733122C9-A0B9-462F-8757-0847AD287B63}" type="slidenum">
              <a:rPr lang="fr-FR" smtClean="0"/>
              <a:pPr/>
              <a:t>7</a:t>
            </a:fld>
            <a:endParaRPr lang="fr-FR" dirty="0"/>
          </a:p>
        </p:txBody>
      </p:sp>
      <p:sp>
        <p:nvSpPr>
          <p:cNvPr id="12" name="Titre 2"/>
          <p:cNvSpPr>
            <a:spLocks noGrp="1"/>
          </p:cNvSpPr>
          <p:nvPr>
            <p:ph type="title"/>
          </p:nvPr>
        </p:nvSpPr>
        <p:spPr>
          <a:xfrm>
            <a:off x="1" y="1196752"/>
            <a:ext cx="9144000" cy="5181248"/>
          </a:xfrm>
          <a:solidFill>
            <a:srgbClr val="005696"/>
          </a:solidFill>
        </p:spPr>
        <p:txBody>
          <a:bodyPr/>
          <a:lstStyle/>
          <a:p>
            <a:pPr marL="0" indent="0" algn="ctr">
              <a:buNone/>
            </a:pPr>
            <a:r>
              <a:rPr lang="fr-FR" sz="3600" smtClean="0">
                <a:solidFill>
                  <a:schemeClr val="bg1"/>
                </a:solidFill>
              </a:rPr>
              <a:t>2. Saisie des choix définitifs</a:t>
            </a:r>
            <a:endParaRPr lang="fr-FR" sz="3600" dirty="0">
              <a:solidFill>
                <a:schemeClr val="bg1"/>
              </a:solidFill>
            </a:endParaRPr>
          </a:p>
        </p:txBody>
      </p:sp>
      <p:sp>
        <p:nvSpPr>
          <p:cNvPr id="2" name="Rectangle 1"/>
          <p:cNvSpPr/>
          <p:nvPr/>
        </p:nvSpPr>
        <p:spPr>
          <a:xfrm>
            <a:off x="64918" y="6502584"/>
            <a:ext cx="2832827" cy="230832"/>
          </a:xfrm>
          <a:prstGeom prst="rect">
            <a:avLst/>
          </a:prstGeom>
        </p:spPr>
        <p:txBody>
          <a:bodyPr wrap="none">
            <a:spAutoFit/>
          </a:bodyPr>
          <a:lstStyle/>
          <a:p>
            <a:pPr lvl="0"/>
            <a:r>
              <a:rPr lang="fr-FR" sz="900" dirty="0">
                <a:solidFill>
                  <a:srgbClr val="000000"/>
                </a:solidFill>
              </a:rPr>
              <a:t>Service en ligne Orientation – Phase définitive 2023</a:t>
            </a:r>
          </a:p>
        </p:txBody>
      </p:sp>
    </p:spTree>
    <p:extLst>
      <p:ext uri="{BB962C8B-B14F-4D97-AF65-F5344CB8AC3E}">
        <p14:creationId xmlns:p14="http://schemas.microsoft.com/office/powerpoint/2010/main" xmlns="" val="40766689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819489" y="1556792"/>
            <a:ext cx="7233878" cy="4572000"/>
          </a:xfrm>
          <a:prstGeom prst="rect">
            <a:avLst/>
          </a:prstGeom>
        </p:spPr>
      </p:pic>
      <p:sp>
        <p:nvSpPr>
          <p:cNvPr id="4" name="Espace réservé de la date 3"/>
          <p:cNvSpPr>
            <a:spLocks noGrp="1"/>
          </p:cNvSpPr>
          <p:nvPr>
            <p:ph type="dt" sz="half" idx="10"/>
          </p:nvPr>
        </p:nvSpPr>
        <p:spPr/>
        <p:txBody>
          <a:bodyPr/>
          <a:lstStyle/>
          <a:p>
            <a:pPr algn="r"/>
            <a:r>
              <a:rPr lang="fr-FR" cap="all" dirty="0" smtClean="0"/>
              <a:t>2022-2023</a:t>
            </a:r>
            <a:endParaRPr lang="fr-FR" cap="all" dirty="0"/>
          </a:p>
        </p:txBody>
      </p:sp>
      <p:sp>
        <p:nvSpPr>
          <p:cNvPr id="11" name="Espace réservé du numéro de diapositive 10"/>
          <p:cNvSpPr>
            <a:spLocks noGrp="1"/>
          </p:cNvSpPr>
          <p:nvPr>
            <p:ph type="sldNum" sz="quarter" idx="12"/>
          </p:nvPr>
        </p:nvSpPr>
        <p:spPr/>
        <p:txBody>
          <a:bodyPr/>
          <a:lstStyle/>
          <a:p>
            <a:fld id="{733122C9-A0B9-462F-8757-0847AD287B63}" type="slidenum">
              <a:rPr lang="fr-FR" smtClean="0"/>
              <a:pPr/>
              <a:t>8</a:t>
            </a:fld>
            <a:endParaRPr lang="fr-FR" dirty="0"/>
          </a:p>
        </p:txBody>
      </p:sp>
      <p:sp>
        <p:nvSpPr>
          <p:cNvPr id="6" name="Titre 6"/>
          <p:cNvSpPr txBox="1">
            <a:spLocks/>
          </p:cNvSpPr>
          <p:nvPr/>
        </p:nvSpPr>
        <p:spPr bwMode="gray">
          <a:xfrm>
            <a:off x="1534450" y="260648"/>
            <a:ext cx="7142006" cy="43204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smtClean="0"/>
          </a:p>
          <a:p>
            <a:pPr marL="0" indent="0">
              <a:buNone/>
            </a:pPr>
            <a:r>
              <a:rPr lang="fr-FR" sz="2000" dirty="0" smtClean="0">
                <a:solidFill>
                  <a:srgbClr val="005696"/>
                </a:solidFill>
              </a:rPr>
              <a:t>Saisie des choix définitifs</a:t>
            </a:r>
          </a:p>
          <a:p>
            <a:pPr marL="0" indent="0">
              <a:buNone/>
            </a:pPr>
            <a:r>
              <a:rPr lang="fr-FR" sz="2000" dirty="0" smtClean="0">
                <a:solidFill>
                  <a:srgbClr val="005696"/>
                </a:solidFill>
              </a:rPr>
              <a:t> </a:t>
            </a:r>
            <a:endParaRPr lang="fr-FR" sz="2000" dirty="0"/>
          </a:p>
        </p:txBody>
      </p:sp>
      <p:sp>
        <p:nvSpPr>
          <p:cNvPr id="8" name="Rectangle 7"/>
          <p:cNvSpPr/>
          <p:nvPr/>
        </p:nvSpPr>
        <p:spPr>
          <a:xfrm>
            <a:off x="827584" y="661727"/>
            <a:ext cx="7524368" cy="10828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b="1" dirty="0" smtClean="0">
                <a:solidFill>
                  <a:srgbClr val="002060"/>
                </a:solidFill>
              </a:rPr>
              <a:t>Présentation </a:t>
            </a:r>
            <a:r>
              <a:rPr lang="fr-FR" sz="1600" b="1" dirty="0">
                <a:solidFill>
                  <a:srgbClr val="002060"/>
                </a:solidFill>
              </a:rPr>
              <a:t>de chaque phase </a:t>
            </a:r>
            <a:r>
              <a:rPr lang="fr-FR" sz="1600" b="1" dirty="0" smtClean="0">
                <a:solidFill>
                  <a:srgbClr val="002060"/>
                </a:solidFill>
              </a:rPr>
              <a:t>pour repérer les différentes étapes.</a:t>
            </a:r>
            <a:endParaRPr lang="fr-FR" sz="1600" b="1" dirty="0">
              <a:solidFill>
                <a:srgbClr val="002060"/>
              </a:solidFill>
            </a:endParaRPr>
          </a:p>
        </p:txBody>
      </p:sp>
      <p:sp>
        <p:nvSpPr>
          <p:cNvPr id="5" name="Rectangle 4"/>
          <p:cNvSpPr/>
          <p:nvPr/>
        </p:nvSpPr>
        <p:spPr>
          <a:xfrm>
            <a:off x="251520" y="6502584"/>
            <a:ext cx="2832827" cy="230832"/>
          </a:xfrm>
          <a:prstGeom prst="rect">
            <a:avLst/>
          </a:prstGeom>
        </p:spPr>
        <p:txBody>
          <a:bodyPr wrap="none">
            <a:spAutoFit/>
          </a:bodyPr>
          <a:lstStyle/>
          <a:p>
            <a:pPr lvl="0"/>
            <a:r>
              <a:rPr lang="fr-FR" sz="900" dirty="0">
                <a:solidFill>
                  <a:srgbClr val="000000"/>
                </a:solidFill>
              </a:rPr>
              <a:t>Service en ligne Orientation – Phase définitive 2023</a:t>
            </a:r>
          </a:p>
        </p:txBody>
      </p:sp>
    </p:spTree>
    <p:extLst>
      <p:ext uri="{BB962C8B-B14F-4D97-AF65-F5344CB8AC3E}">
        <p14:creationId xmlns:p14="http://schemas.microsoft.com/office/powerpoint/2010/main" xmlns="" val="282324848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cap="all" dirty="0" smtClean="0"/>
              <a:t>2022-2023</a:t>
            </a:r>
            <a:endParaRPr lang="fr-FR" cap="all" dirty="0"/>
          </a:p>
        </p:txBody>
      </p:sp>
      <p:sp>
        <p:nvSpPr>
          <p:cNvPr id="11" name="Espace réservé du numéro de diapositive 10"/>
          <p:cNvSpPr>
            <a:spLocks noGrp="1"/>
          </p:cNvSpPr>
          <p:nvPr>
            <p:ph type="sldNum" sz="quarter" idx="12"/>
          </p:nvPr>
        </p:nvSpPr>
        <p:spPr/>
        <p:txBody>
          <a:bodyPr/>
          <a:lstStyle/>
          <a:p>
            <a:fld id="{733122C9-A0B9-462F-8757-0847AD287B63}" type="slidenum">
              <a:rPr lang="fr-FR" smtClean="0"/>
              <a:pPr/>
              <a:t>9</a:t>
            </a:fld>
            <a:endParaRPr lang="fr-FR" dirty="0"/>
          </a:p>
        </p:txBody>
      </p:sp>
      <p:sp>
        <p:nvSpPr>
          <p:cNvPr id="6" name="Titre 6"/>
          <p:cNvSpPr txBox="1">
            <a:spLocks/>
          </p:cNvSpPr>
          <p:nvPr/>
        </p:nvSpPr>
        <p:spPr bwMode="gray">
          <a:xfrm>
            <a:off x="1534450" y="260648"/>
            <a:ext cx="7142006" cy="43204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smtClean="0"/>
          </a:p>
          <a:p>
            <a:pPr marL="0" indent="0">
              <a:buNone/>
            </a:pPr>
            <a:r>
              <a:rPr lang="fr-FR" sz="2000" dirty="0" smtClean="0">
                <a:solidFill>
                  <a:srgbClr val="005696"/>
                </a:solidFill>
              </a:rPr>
              <a:t>Saisie des choix définitifs</a:t>
            </a:r>
          </a:p>
          <a:p>
            <a:pPr marL="0" indent="0">
              <a:buNone/>
            </a:pPr>
            <a:endParaRPr lang="fr-FR" sz="2000" dirty="0"/>
          </a:p>
        </p:txBody>
      </p:sp>
      <p:sp>
        <p:nvSpPr>
          <p:cNvPr id="8" name="Rectangle 7"/>
          <p:cNvSpPr/>
          <p:nvPr/>
        </p:nvSpPr>
        <p:spPr>
          <a:xfrm>
            <a:off x="827584" y="696837"/>
            <a:ext cx="7848872" cy="13550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fr-FR" sz="1600" b="1" dirty="0" smtClean="0">
              <a:solidFill>
                <a:schemeClr val="bg1"/>
              </a:solidFill>
            </a:endParaRPr>
          </a:p>
          <a:p>
            <a:pPr algn="just"/>
            <a:r>
              <a:rPr lang="fr-FR" sz="1600" b="1" dirty="0" smtClean="0">
                <a:solidFill>
                  <a:srgbClr val="002060"/>
                </a:solidFill>
              </a:rPr>
              <a:t>Le </a:t>
            </a:r>
            <a:r>
              <a:rPr lang="fr-FR" sz="1600" b="1" dirty="0">
                <a:solidFill>
                  <a:srgbClr val="002060"/>
                </a:solidFill>
              </a:rPr>
              <a:t>bouton « + Ajouter </a:t>
            </a:r>
            <a:r>
              <a:rPr lang="fr-FR" sz="1600" b="1" dirty="0" smtClean="0">
                <a:solidFill>
                  <a:srgbClr val="002060"/>
                </a:solidFill>
              </a:rPr>
              <a:t>un choix définitif</a:t>
            </a:r>
            <a:r>
              <a:rPr lang="fr-FR" sz="1600" b="1" dirty="0">
                <a:solidFill>
                  <a:srgbClr val="002060"/>
                </a:solidFill>
              </a:rPr>
              <a:t> » ouvre une pop-up qui permet la sélection d’une voie d’orientation, les </a:t>
            </a:r>
            <a:r>
              <a:rPr lang="fr-FR" sz="1600" b="1" dirty="0" smtClean="0">
                <a:solidFill>
                  <a:srgbClr val="002060"/>
                </a:solidFill>
              </a:rPr>
              <a:t>choix doivent </a:t>
            </a:r>
            <a:r>
              <a:rPr lang="fr-FR" sz="1600" b="1" dirty="0">
                <a:solidFill>
                  <a:srgbClr val="002060"/>
                </a:solidFill>
              </a:rPr>
              <a:t>être </a:t>
            </a:r>
            <a:r>
              <a:rPr lang="fr-FR" sz="1600" b="1" dirty="0" smtClean="0">
                <a:solidFill>
                  <a:srgbClr val="002060"/>
                </a:solidFill>
              </a:rPr>
              <a:t>validés </a:t>
            </a:r>
            <a:r>
              <a:rPr lang="fr-FR" sz="1600" b="1" dirty="0">
                <a:solidFill>
                  <a:srgbClr val="002060"/>
                </a:solidFill>
              </a:rPr>
              <a:t>pour être </a:t>
            </a:r>
            <a:r>
              <a:rPr lang="fr-FR" sz="1600" b="1" dirty="0" smtClean="0">
                <a:solidFill>
                  <a:srgbClr val="002060"/>
                </a:solidFill>
              </a:rPr>
              <a:t>enregistrés.</a:t>
            </a:r>
            <a:endParaRPr lang="fr-FR" sz="1600" b="1" dirty="0">
              <a:solidFill>
                <a:srgbClr val="002060"/>
              </a:solidFill>
            </a:endParaRPr>
          </a:p>
          <a:p>
            <a:endParaRPr lang="fr-FR" b="1" dirty="0">
              <a:solidFill>
                <a:schemeClr val="bg1"/>
              </a:solidFill>
            </a:endParaRPr>
          </a:p>
        </p:txBody>
      </p:sp>
      <p:pic>
        <p:nvPicPr>
          <p:cNvPr id="3" name="Image 2"/>
          <p:cNvPicPr>
            <a:picLocks noChangeAspect="1"/>
          </p:cNvPicPr>
          <p:nvPr/>
        </p:nvPicPr>
        <p:blipFill>
          <a:blip r:embed="rId2"/>
          <a:stretch>
            <a:fillRect/>
          </a:stretch>
        </p:blipFill>
        <p:spPr>
          <a:xfrm>
            <a:off x="251520" y="1916832"/>
            <a:ext cx="8639175" cy="4276725"/>
          </a:xfrm>
          <a:prstGeom prst="rect">
            <a:avLst/>
          </a:prstGeom>
        </p:spPr>
      </p:pic>
      <p:sp>
        <p:nvSpPr>
          <p:cNvPr id="5" name="Rectangle 4"/>
          <p:cNvSpPr/>
          <p:nvPr/>
        </p:nvSpPr>
        <p:spPr>
          <a:xfrm>
            <a:off x="251520" y="6502584"/>
            <a:ext cx="2832827" cy="230832"/>
          </a:xfrm>
          <a:prstGeom prst="rect">
            <a:avLst/>
          </a:prstGeom>
        </p:spPr>
        <p:txBody>
          <a:bodyPr wrap="none">
            <a:spAutoFit/>
          </a:bodyPr>
          <a:lstStyle/>
          <a:p>
            <a:pPr lvl="0"/>
            <a:r>
              <a:rPr lang="fr-FR" sz="900" dirty="0">
                <a:solidFill>
                  <a:srgbClr val="000000"/>
                </a:solidFill>
              </a:rPr>
              <a:t>Service en ligne Orientation – Phase définitive 2023</a:t>
            </a:r>
          </a:p>
        </p:txBody>
      </p:sp>
    </p:spTree>
    <p:extLst>
      <p:ext uri="{BB962C8B-B14F-4D97-AF65-F5344CB8AC3E}">
        <p14:creationId xmlns:p14="http://schemas.microsoft.com/office/powerpoint/2010/main" xmlns="" val="3342848223"/>
      </p:ext>
    </p:extLst>
  </p:cSld>
  <p:clrMapOvr>
    <a:masterClrMapping/>
  </p:clrMapOvr>
  <p:timing>
    <p:tnLst>
      <p:par>
        <p:cTn id="1" dur="indefinite" restart="never" nodeType="tmRoot"/>
      </p:par>
    </p:tnLst>
  </p:timing>
</p:sld>
</file>

<file path=ppt/theme/theme1.xml><?xml version="1.0" encoding="utf-8"?>
<a:theme xmlns:a="http://schemas.openxmlformats.org/drawingml/2006/main" name="MINISTÈRIEL">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ppt_ministeriel_marianne" id="{5F0B8B09-9A99-4083-B883-79F2388C6E1D}" vid="{F8005780-5DEF-4BE0-805B-EA49FB1EABC6}"/>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4C1BCC4C50187D4683BA652F74F6DBDD" ma:contentTypeVersion="1" ma:contentTypeDescription="Crée un document." ma:contentTypeScope="" ma:versionID="a3018e4aaa0a5a7008ca94df97e96ae8">
  <xsd:schema xmlns:xsd="http://www.w3.org/2001/XMLSchema" xmlns:xs="http://www.w3.org/2001/XMLSchema" xmlns:p="http://schemas.microsoft.com/office/2006/metadata/properties" xmlns:ns1="http://schemas.microsoft.com/sharepoint/v3" targetNamespace="http://schemas.microsoft.com/office/2006/metadata/properties" ma:root="true" ma:fieldsID="e407a0f58931eb9b8f607584e4edce49"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Date de début de planification" ma:description="" ma:hidden="true" ma:internalName="PublishingStartDate">
      <xsd:simpleType>
        <xsd:restriction base="dms:Unknown"/>
      </xsd:simpleType>
    </xsd:element>
    <xsd:element name="PublishingExpirationDate" ma:index="9" nillable="true" ma:displayName="Date de fin de planification"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4B279A5-87A2-445D-95C3-916EB9C5F0E3}">
  <ds:schemaRefs>
    <ds:schemaRef ds:uri="http://schemas.microsoft.com/office/2006/metadata/properties"/>
    <ds:schemaRef ds:uri="http://schemas.microsoft.com/office/infopath/2007/PartnerControls"/>
    <ds:schemaRef ds:uri="http://schemas.microsoft.com/sharepoint/v3"/>
  </ds:schemaRefs>
</ds:datastoreItem>
</file>

<file path=customXml/itemProps2.xml><?xml version="1.0" encoding="utf-8"?>
<ds:datastoreItem xmlns:ds="http://schemas.openxmlformats.org/officeDocument/2006/customXml" ds:itemID="{4D416C5A-7AEB-4464-B116-D5E8F5627C91}">
  <ds:schemaRefs>
    <ds:schemaRef ds:uri="http://schemas.microsoft.com/sharepoint/v3/contenttype/forms"/>
  </ds:schemaRefs>
</ds:datastoreItem>
</file>

<file path=customXml/itemProps3.xml><?xml version="1.0" encoding="utf-8"?>
<ds:datastoreItem xmlns:ds="http://schemas.openxmlformats.org/officeDocument/2006/customXml" ds:itemID="{E6656257-24A3-4115-A9A3-E06C081F676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MINISTÈRIEL</Template>
  <TotalTime>640</TotalTime>
  <Words>396</Words>
  <Application>Microsoft Office PowerPoint</Application>
  <PresentationFormat>Affichage à l'écran (4:3)</PresentationFormat>
  <Paragraphs>110</Paragraphs>
  <Slides>15</Slides>
  <Notes>0</Notes>
  <HiddenSlides>0</HiddenSlides>
  <MMClips>0</MMClips>
  <ScaleCrop>false</ScaleCrop>
  <HeadingPairs>
    <vt:vector size="4" baseType="variant">
      <vt:variant>
        <vt:lpstr>Thème</vt:lpstr>
      </vt:variant>
      <vt:variant>
        <vt:i4>1</vt:i4>
      </vt:variant>
      <vt:variant>
        <vt:lpstr>Titres des diapositives</vt:lpstr>
      </vt:variant>
      <vt:variant>
        <vt:i4>15</vt:i4>
      </vt:variant>
    </vt:vector>
  </HeadingPairs>
  <TitlesOfParts>
    <vt:vector size="16" baseType="lpstr">
      <vt:lpstr>MINISTÈRIEL</vt:lpstr>
      <vt:lpstr>Diapositive 1</vt:lpstr>
      <vt:lpstr>Diapositive 2</vt:lpstr>
      <vt:lpstr> Le compte d’un représentant légal permet de saisir les choix définitifs et de répondre aux propositions du conseil de classe.   Le compte d’un élève permet uniquement de consulter les saisies effectuées par le représentant légal. </vt:lpstr>
      <vt:lpstr>   Connexion au portail Scolarité services avec mon compte EduConnect.  Accès avec l’identifiant et le mot de passe  transmis par le chef d’établissement.  . </vt:lpstr>
      <vt:lpstr>Diapositive 5</vt:lpstr>
      <vt:lpstr>Diapositive 6</vt:lpstr>
      <vt:lpstr>2. Saisie des choix définitifs</vt:lpstr>
      <vt:lpstr>Diapositive 8</vt:lpstr>
      <vt:lpstr>Diapositive 9</vt:lpstr>
      <vt:lpstr>Diapositive 10</vt:lpstr>
      <vt:lpstr> 3.Validation des choix définitifs</vt:lpstr>
      <vt:lpstr>Diapositive 12</vt:lpstr>
      <vt:lpstr>Diapositive 13</vt:lpstr>
      <vt:lpstr> 4. Réponse aux propositions du conseil de classe </vt:lpstr>
      <vt:lpstr>Diapositive 15</vt:lpstr>
    </vt:vector>
  </TitlesOfParts>
  <Manager>Client</Manager>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Client</dc:subject>
  <dc:creator>Microsoft Office User</dc:creator>
  <cp:lastModifiedBy>scussac</cp:lastModifiedBy>
  <cp:revision>74</cp:revision>
  <dcterms:created xsi:type="dcterms:W3CDTF">2020-03-05T15:21:24Z</dcterms:created>
  <dcterms:modified xsi:type="dcterms:W3CDTF">2023-02-27T13:51:12Z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0x0101004C1BCC4C50187D4683BA652F74F6DBDD</vt:lpwstr>
  </property>
</Properties>
</file>